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306" r:id="rId4"/>
    <p:sldId id="272" r:id="rId5"/>
    <p:sldId id="304" r:id="rId6"/>
    <p:sldId id="305" r:id="rId7"/>
    <p:sldId id="275" r:id="rId8"/>
    <p:sldId id="280" r:id="rId9"/>
    <p:sldId id="307" r:id="rId10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405"/>
  </p:normalViewPr>
  <p:slideViewPr>
    <p:cSldViewPr snapToGrid="0">
      <p:cViewPr varScale="1">
        <p:scale>
          <a:sx n="109" d="100"/>
          <a:sy n="109" d="100"/>
        </p:scale>
        <p:origin x="3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yevhenbondarenko/Desktop/&#1057;&#1082;&#1083;&#1072;&#1076;&#1080;%202012-203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3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yevhenbondarenko/Desktop/&#1057;&#1082;&#1083;&#1072;&#1076;&#1080;%202012-203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yevhenbondarenko/Desktop/&#1057;&#1082;&#1083;&#1072;&#1076;&#1080;%202012-203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3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3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3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yevhenbondarenko/Desktop/&#1057;&#1082;&#1083;&#1072;&#1076;&#1080;%202012-2030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yevhenbondarenko/Documents/&#1042;&#1043;/&#1043;&#1088;&#1072;&#1085;&#1090;&#1090;&#1088;&#1086;&#1090;&#1086;&#1088;&#1085;%20&#1057;&#1082;&#1083;&#1072;&#1076;&#1080;/&#1057;&#1082;&#1083;&#1072;&#1076;&#1080;%202012-2030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Співвідношення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складських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комплексів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по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класам</a:t>
            </a:r>
            <a:endParaRPr lang="ru-RU" sz="1400" b="0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7D-0F40-8F6D-A5B506AF049D}"/>
              </c:ext>
            </c:extLst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A7D-0F40-8F6D-A5B506AF049D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A7D-0F40-8F6D-A5B506AF04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'7. Кількість'!$A$3:$A$5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'7. Кількість'!$N$3:$N$5</c:f>
              <c:numCache>
                <c:formatCode>0</c:formatCode>
                <c:ptCount val="3"/>
                <c:pt idx="0">
                  <c:v>819.99999999999989</c:v>
                </c:pt>
                <c:pt idx="1">
                  <c:v>2200</c:v>
                </c:pt>
                <c:pt idx="2">
                  <c:v>6400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A7D-0F40-8F6D-A5B506AF04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Розмір</a:t>
            </a:r>
            <a:r>
              <a:rPr lang="ru-RU" dirty="0"/>
              <a:t> ринку </a:t>
            </a:r>
            <a:r>
              <a:rPr lang="uk-UA" dirty="0"/>
              <a:t>складських</a:t>
            </a:r>
            <a:r>
              <a:rPr lang="uk-UA" baseline="0" dirty="0"/>
              <a:t> площ </a:t>
            </a:r>
            <a:r>
              <a:rPr lang="ru-RU" dirty="0" err="1"/>
              <a:t>України</a:t>
            </a:r>
            <a:r>
              <a:rPr lang="ru-RU" dirty="0"/>
              <a:t>, млн. кв. м.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Лист1!$A$11</c:f>
              <c:strCache>
                <c:ptCount val="1"/>
                <c:pt idx="0">
                  <c:v>Розмір ринку України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5C5-964D-9028-38A41126BDB9}"/>
              </c:ext>
            </c:extLst>
          </c:dPt>
          <c:dPt>
            <c:idx val="8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5C5-964D-9028-38A41126BDB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Лист1!$B$10:$J$10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2024П</c:v>
                </c:pt>
                <c:pt idx="8">
                  <c:v>2025П</c:v>
                </c:pt>
              </c:strCache>
            </c:strRef>
          </c:cat>
          <c:val>
            <c:numRef>
              <c:f>Лист1!$B$11:$J$11</c:f>
              <c:numCache>
                <c:formatCode>General</c:formatCode>
                <c:ptCount val="9"/>
                <c:pt idx="0">
                  <c:v>16.200000000000003</c:v>
                </c:pt>
                <c:pt idx="1">
                  <c:v>17.299999999999997</c:v>
                </c:pt>
                <c:pt idx="2">
                  <c:v>18.3</c:v>
                </c:pt>
                <c:pt idx="3">
                  <c:v>19.5</c:v>
                </c:pt>
                <c:pt idx="4">
                  <c:v>20.9</c:v>
                </c:pt>
                <c:pt idx="5">
                  <c:v>15.5</c:v>
                </c:pt>
                <c:pt idx="6">
                  <c:v>17.399999999999999</c:v>
                </c:pt>
                <c:pt idx="7">
                  <c:v>19.2</c:v>
                </c:pt>
                <c:pt idx="8">
                  <c:v>20.5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C5-964D-9028-38A41126BDB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28369263"/>
        <c:axId val="1028370991"/>
      </c:barChart>
      <c:catAx>
        <c:axId val="1028369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028370991"/>
        <c:crosses val="autoZero"/>
        <c:auto val="1"/>
        <c:lblAlgn val="ctr"/>
        <c:lblOffset val="100"/>
        <c:noMultiLvlLbl val="0"/>
      </c:catAx>
      <c:valAx>
        <c:axId val="1028370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028369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Інвестиційна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привабливість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ринку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складської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нерухомості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(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індекс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відносно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загальної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площі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територій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до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складських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приміщень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'1. Розмір ринку'!$H$49</c:f>
              <c:strCache>
                <c:ptCount val="1"/>
                <c:pt idx="0">
                  <c:v>Співвідношення території країни до площі складів (Україна)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'1. Розмір ринку'!$I$22:$AA$22</c:f>
              <c:strCache>
                <c:ptCount val="1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2024П</c:v>
                </c:pt>
                <c:pt idx="13">
                  <c:v>2025П</c:v>
                </c:pt>
                <c:pt idx="14">
                  <c:v>2026П</c:v>
                </c:pt>
                <c:pt idx="15">
                  <c:v>2027П</c:v>
                </c:pt>
                <c:pt idx="16">
                  <c:v>2028П</c:v>
                </c:pt>
                <c:pt idx="17">
                  <c:v>2029П</c:v>
                </c:pt>
                <c:pt idx="18">
                  <c:v>2030П</c:v>
                </c:pt>
              </c:strCache>
            </c:strRef>
          </c:cat>
          <c:val>
            <c:numRef>
              <c:f>'1. Розмір ринку'!$I$49:$AA$49</c:f>
              <c:numCache>
                <c:formatCode>0.00%</c:formatCode>
                <c:ptCount val="19"/>
                <c:pt idx="0">
                  <c:v>2.3524422326333439E-2</c:v>
                </c:pt>
                <c:pt idx="1">
                  <c:v>2.5512401677854568E-2</c:v>
                </c:pt>
                <c:pt idx="2">
                  <c:v>2.2783211464081458E-2</c:v>
                </c:pt>
                <c:pt idx="3">
                  <c:v>2.475656048852946E-2</c:v>
                </c:pt>
                <c:pt idx="4">
                  <c:v>2.7088700244695278E-2</c:v>
                </c:pt>
                <c:pt idx="5">
                  <c:v>2.9062049269143287E-2</c:v>
                </c:pt>
                <c:pt idx="6">
                  <c:v>3.1035398293591275E-2</c:v>
                </c:pt>
                <c:pt idx="7">
                  <c:v>3.2829351952180369E-2</c:v>
                </c:pt>
                <c:pt idx="8">
                  <c:v>3.4982096342487279E-2</c:v>
                </c:pt>
                <c:pt idx="9">
                  <c:v>3.7493631464512012E-2</c:v>
                </c:pt>
                <c:pt idx="10">
                  <c:v>3.2384231595309926E-2</c:v>
                </c:pt>
                <c:pt idx="11">
                  <c:v>3.6353911597315658E-2</c:v>
                </c:pt>
                <c:pt idx="12">
                  <c:v>4.0114661072900036E-2</c:v>
                </c:pt>
                <c:pt idx="13">
                  <c:v>4.238795106983053E-2</c:v>
                </c:pt>
                <c:pt idx="14">
                  <c:v>4.3126727294668307E-2</c:v>
                </c:pt>
                <c:pt idx="15">
                  <c:v>4.0511757254965787E-2</c:v>
                </c:pt>
                <c:pt idx="16">
                  <c:v>3.9759587030422712E-2</c:v>
                </c:pt>
                <c:pt idx="17">
                  <c:v>4.108490659810346E-2</c:v>
                </c:pt>
                <c:pt idx="18">
                  <c:v>4.2741556057704411E-2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9B-FA4F-A52A-681DA84BB0B1}"/>
            </c:ext>
          </c:extLst>
        </c:ser>
        <c:ser>
          <c:idx val="1"/>
          <c:order val="1"/>
          <c:tx>
            <c:strRef>
              <c:f>'1. Розмір ринку'!$H$50</c:f>
              <c:strCache>
                <c:ptCount val="1"/>
                <c:pt idx="0">
                  <c:v>Співвідношення території країни до площі складів (Польша)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'1. Розмір ринку'!$I$22:$AA$22</c:f>
              <c:strCache>
                <c:ptCount val="1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2024П</c:v>
                </c:pt>
                <c:pt idx="13">
                  <c:v>2025П</c:v>
                </c:pt>
                <c:pt idx="14">
                  <c:v>2026П</c:v>
                </c:pt>
                <c:pt idx="15">
                  <c:v>2027П</c:v>
                </c:pt>
                <c:pt idx="16">
                  <c:v>2028П</c:v>
                </c:pt>
                <c:pt idx="17">
                  <c:v>2029П</c:v>
                </c:pt>
                <c:pt idx="18">
                  <c:v>2030П</c:v>
                </c:pt>
              </c:strCache>
            </c:strRef>
          </c:cat>
          <c:val>
            <c:numRef>
              <c:f>'1. Розмір ринку'!$I$50:$AA$50</c:f>
              <c:numCache>
                <c:formatCode>0%</c:formatCode>
                <c:ptCount val="19"/>
                <c:pt idx="0">
                  <c:v>2.3560412307215377E-2</c:v>
                </c:pt>
                <c:pt idx="1">
                  <c:v>2.4490428582500192E-2</c:v>
                </c:pt>
                <c:pt idx="2">
                  <c:v>2.7280477408354646E-2</c:v>
                </c:pt>
                <c:pt idx="3">
                  <c:v>3.0380531659304037E-2</c:v>
                </c:pt>
                <c:pt idx="4">
                  <c:v>3.4100596760443309E-2</c:v>
                </c:pt>
                <c:pt idx="5">
                  <c:v>4.1850732387816787E-2</c:v>
                </c:pt>
                <c:pt idx="6">
                  <c:v>4.8980857165000384E-2</c:v>
                </c:pt>
                <c:pt idx="7">
                  <c:v>5.7661009067658683E-2</c:v>
                </c:pt>
                <c:pt idx="8">
                  <c:v>6.4171122994652413E-2</c:v>
                </c:pt>
                <c:pt idx="9">
                  <c:v>7.4091296597690454E-2</c:v>
                </c:pt>
                <c:pt idx="10">
                  <c:v>7.874137797411454E-2</c:v>
                </c:pt>
                <c:pt idx="11">
                  <c:v>8.3081453925443693E-2</c:v>
                </c:pt>
                <c:pt idx="12">
                  <c:v>8.6801519026582966E-2</c:v>
                </c:pt>
                <c:pt idx="13">
                  <c:v>9.021157870262729E-2</c:v>
                </c:pt>
                <c:pt idx="14">
                  <c:v>9.3001627528481748E-2</c:v>
                </c:pt>
                <c:pt idx="15">
                  <c:v>9.5171665504146324E-2</c:v>
                </c:pt>
                <c:pt idx="16">
                  <c:v>9.7031698054715954E-2</c:v>
                </c:pt>
                <c:pt idx="17">
                  <c:v>9.8581725180190649E-2</c:v>
                </c:pt>
                <c:pt idx="18">
                  <c:v>0.10013175230566534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9B-FA4F-A52A-681DA84BB0B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56462144"/>
        <c:axId val="1850941088"/>
      </c:lineChart>
      <c:catAx>
        <c:axId val="145646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850941088"/>
        <c:crosses val="autoZero"/>
        <c:auto val="1"/>
        <c:lblAlgn val="ctr"/>
        <c:lblOffset val="100"/>
        <c:noMultiLvlLbl val="0"/>
      </c:catAx>
      <c:valAx>
        <c:axId val="1850941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45646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Інвестиційна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привабливість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ринку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складської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нерухомості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(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індекс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відносно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рівня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ВВП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країни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до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загальної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площі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складських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b="0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приміщень</a:t>
            </a:r>
            <a:r>
              <a:rPr lang="ru-RU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'1. Розмір ринку'!$H$65</c:f>
              <c:strCache>
                <c:ptCount val="1"/>
                <c:pt idx="0">
                  <c:v>Україна % від ВВП на млн.м. кв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'1. Розмір ринку'!$I$64:$AA$64</c:f>
              <c:strCache>
                <c:ptCount val="1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2024П</c:v>
                </c:pt>
                <c:pt idx="13">
                  <c:v>2025П</c:v>
                </c:pt>
                <c:pt idx="14">
                  <c:v>2026П</c:v>
                </c:pt>
                <c:pt idx="15">
                  <c:v>2027П</c:v>
                </c:pt>
                <c:pt idx="16">
                  <c:v>2028П</c:v>
                </c:pt>
                <c:pt idx="17">
                  <c:v>2029П</c:v>
                </c:pt>
                <c:pt idx="18">
                  <c:v>2030П</c:v>
                </c:pt>
              </c:strCache>
            </c:strRef>
          </c:cat>
          <c:val>
            <c:numRef>
              <c:f>'1. Розмір ринку'!$I$65:$AA$65</c:f>
              <c:numCache>
                <c:formatCode>0.0%</c:formatCode>
                <c:ptCount val="19"/>
                <c:pt idx="0">
                  <c:v>8.0782337112657226E-2</c:v>
                </c:pt>
                <c:pt idx="1">
                  <c:v>8.4010692269925261E-2</c:v>
                </c:pt>
                <c:pt idx="2">
                  <c:v>9.6354463032510135E-2</c:v>
                </c:pt>
                <c:pt idx="3">
                  <c:v>0.15229266677702369</c:v>
                </c:pt>
                <c:pt idx="4">
                  <c:v>0.16189557199528251</c:v>
                </c:pt>
                <c:pt idx="5">
                  <c:v>0.14444424630418892</c:v>
                </c:pt>
                <c:pt idx="6">
                  <c:v>0.13223064693652928</c:v>
                </c:pt>
                <c:pt idx="7">
                  <c:v>0.11900039666798889</c:v>
                </c:pt>
                <c:pt idx="8">
                  <c:v>0.1253358357650628</c:v>
                </c:pt>
                <c:pt idx="9">
                  <c:v>0.10462031336036441</c:v>
                </c:pt>
                <c:pt idx="10">
                  <c:v>9.657320872274143E-2</c:v>
                </c:pt>
                <c:pt idx="11">
                  <c:v>9.8942340498123491E-2</c:v>
                </c:pt>
                <c:pt idx="12">
                  <c:v>9.5309009679821297E-2</c:v>
                </c:pt>
                <c:pt idx="13">
                  <c:v>9.5211555431703121E-2</c:v>
                </c:pt>
                <c:pt idx="14">
                  <c:v>9.426619389431809E-2</c:v>
                </c:pt>
                <c:pt idx="15">
                  <c:v>8.985677849715519E-2</c:v>
                </c:pt>
                <c:pt idx="16">
                  <c:v>8.9076940207103883E-2</c:v>
                </c:pt>
                <c:pt idx="17">
                  <c:v>8.7118417817121568E-2</c:v>
                </c:pt>
                <c:pt idx="18">
                  <c:v>8.645533141210375E-2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F3-F141-9DA3-990BA84E1839}"/>
            </c:ext>
          </c:extLst>
        </c:ser>
        <c:ser>
          <c:idx val="1"/>
          <c:order val="1"/>
          <c:tx>
            <c:strRef>
              <c:f>'1. Розмір ринку'!$H$66</c:f>
              <c:strCache>
                <c:ptCount val="1"/>
                <c:pt idx="0">
                  <c:v>Польща % від ВВП на млн.м. кв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'1. Розмір ринку'!$I$64:$AA$64</c:f>
              <c:strCache>
                <c:ptCount val="1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2024П</c:v>
                </c:pt>
                <c:pt idx="13">
                  <c:v>2025П</c:v>
                </c:pt>
                <c:pt idx="14">
                  <c:v>2026П</c:v>
                </c:pt>
                <c:pt idx="15">
                  <c:v>2027П</c:v>
                </c:pt>
                <c:pt idx="16">
                  <c:v>2028П</c:v>
                </c:pt>
                <c:pt idx="17">
                  <c:v>2029П</c:v>
                </c:pt>
                <c:pt idx="18">
                  <c:v>2030П</c:v>
                </c:pt>
              </c:strCache>
            </c:strRef>
          </c:cat>
          <c:val>
            <c:numRef>
              <c:f>'1. Розмір ринку'!$I$66:$AA$66</c:f>
              <c:numCache>
                <c:formatCode>0.0%</c:formatCode>
                <c:ptCount val="19"/>
                <c:pt idx="0">
                  <c:v>1.5189671023703881E-2</c:v>
                </c:pt>
                <c:pt idx="1">
                  <c:v>1.5070296255317524E-2</c:v>
                </c:pt>
                <c:pt idx="2">
                  <c:v>1.6142346143263323E-2</c:v>
                </c:pt>
                <c:pt idx="3">
                  <c:v>2.0530439519001135E-2</c:v>
                </c:pt>
                <c:pt idx="4">
                  <c:v>2.3206751054852322E-2</c:v>
                </c:pt>
                <c:pt idx="5">
                  <c:v>2.8784648187633263E-2</c:v>
                </c:pt>
                <c:pt idx="6">
                  <c:v>3.0123353224914683E-2</c:v>
                </c:pt>
                <c:pt idx="7">
                  <c:v>3.1740614334470993E-2</c:v>
                </c:pt>
                <c:pt idx="8">
                  <c:v>3.4966216216216213E-2</c:v>
                </c:pt>
                <c:pt idx="9">
                  <c:v>4.0235690235690236E-2</c:v>
                </c:pt>
                <c:pt idx="10">
                  <c:v>3.7407952871870397E-2</c:v>
                </c:pt>
                <c:pt idx="11">
                  <c:v>3.8450502152080346E-2</c:v>
                </c:pt>
                <c:pt idx="12">
                  <c:v>3.971631205673759E-2</c:v>
                </c:pt>
                <c:pt idx="13">
                  <c:v>4.0642458100558658E-2</c:v>
                </c:pt>
                <c:pt idx="14">
                  <c:v>4.1095890410958902E-2</c:v>
                </c:pt>
                <c:pt idx="15">
                  <c:v>4.1430499325236167E-2</c:v>
                </c:pt>
                <c:pt idx="16">
                  <c:v>4.1733333333333338E-2</c:v>
                </c:pt>
                <c:pt idx="17">
                  <c:v>4.1952506596306068E-2</c:v>
                </c:pt>
                <c:pt idx="18">
                  <c:v>4.2112125162972615E-2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F3-F141-9DA3-990BA84E183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840501488"/>
        <c:axId val="1840503216"/>
      </c:lineChart>
      <c:catAx>
        <c:axId val="184050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840503216"/>
        <c:crosses val="autoZero"/>
        <c:auto val="1"/>
        <c:lblAlgn val="ctr"/>
        <c:lblOffset val="100"/>
        <c:noMultiLvlLbl val="0"/>
      </c:catAx>
      <c:valAx>
        <c:axId val="1840503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84050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Порівняльний</a:t>
            </a:r>
            <a:r>
              <a:rPr lang="ru-RU" baseline="0" dirty="0"/>
              <a:t> </a:t>
            </a:r>
            <a:r>
              <a:rPr lang="ru-RU" baseline="0" dirty="0" err="1"/>
              <a:t>аналіз</a:t>
            </a:r>
            <a:r>
              <a:rPr lang="ru-RU" baseline="0" dirty="0"/>
              <a:t> </a:t>
            </a:r>
            <a:r>
              <a:rPr lang="ru-RU" baseline="0" dirty="0" err="1"/>
              <a:t>розміру</a:t>
            </a:r>
            <a:r>
              <a:rPr lang="ru-RU" baseline="0" dirty="0"/>
              <a:t> ринку </a:t>
            </a:r>
            <a:r>
              <a:rPr lang="ru-RU" baseline="0" dirty="0" err="1"/>
              <a:t>складської</a:t>
            </a:r>
            <a:r>
              <a:rPr lang="ru-RU" baseline="0" dirty="0"/>
              <a:t> </a:t>
            </a:r>
            <a:r>
              <a:rPr lang="ru-RU" baseline="0" dirty="0" err="1"/>
              <a:t>нерухомості</a:t>
            </a:r>
            <a:r>
              <a:rPr lang="ru-RU" baseline="0" dirty="0"/>
              <a:t> </a:t>
            </a:r>
            <a:r>
              <a:rPr lang="ru-RU" baseline="0" dirty="0" err="1"/>
              <a:t>України</a:t>
            </a:r>
            <a:r>
              <a:rPr lang="ru-RU" baseline="0" dirty="0"/>
              <a:t> та </a:t>
            </a:r>
            <a:r>
              <a:rPr lang="ru-RU" baseline="0" dirty="0" err="1"/>
              <a:t>Польщі</a:t>
            </a:r>
            <a:endParaRPr lang="uk-UA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Лист1!$A$35</c:f>
              <c:strCache>
                <c:ptCount val="1"/>
                <c:pt idx="0">
                  <c:v>Розмір ринку України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Лист1!$B$34:$I$34</c:f>
              <c:strCache>
                <c:ptCount val="8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2024П</c:v>
                </c:pt>
                <c:pt idx="7">
                  <c:v>2025П</c:v>
                </c:pt>
              </c:strCache>
            </c:strRef>
          </c:cat>
          <c:val>
            <c:numRef>
              <c:f>Лист1!$B$35:$I$35</c:f>
              <c:numCache>
                <c:formatCode>General</c:formatCode>
                <c:ptCount val="8"/>
                <c:pt idx="0">
                  <c:v>17.299999999999997</c:v>
                </c:pt>
                <c:pt idx="1">
                  <c:v>18.3</c:v>
                </c:pt>
                <c:pt idx="2">
                  <c:v>19.5</c:v>
                </c:pt>
                <c:pt idx="3">
                  <c:v>20.9</c:v>
                </c:pt>
                <c:pt idx="4">
                  <c:v>15.5</c:v>
                </c:pt>
                <c:pt idx="5">
                  <c:v>17.399999999999999</c:v>
                </c:pt>
                <c:pt idx="6">
                  <c:v>19.2</c:v>
                </c:pt>
                <c:pt idx="7">
                  <c:v>20.5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C6-744D-8F95-E0F77ADC8BD1}"/>
            </c:ext>
          </c:extLst>
        </c:ser>
        <c:ser>
          <c:idx val="1"/>
          <c:order val="1"/>
          <c:tx>
            <c:strRef>
              <c:f>Лист1!$A$36</c:f>
              <c:strCache>
                <c:ptCount val="1"/>
                <c:pt idx="0">
                  <c:v>Розмір ринку Польщі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1.38888888888888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C6-744D-8F95-E0F77ADC8B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Лист1!$B$34:$I$34</c:f>
              <c:strCache>
                <c:ptCount val="8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2024П</c:v>
                </c:pt>
                <c:pt idx="7">
                  <c:v>2025П</c:v>
                </c:pt>
              </c:strCache>
            </c:strRef>
          </c:cat>
          <c:val>
            <c:numRef>
              <c:f>Лист1!$B$36:$I$36</c:f>
              <c:numCache>
                <c:formatCode>General</c:formatCode>
                <c:ptCount val="8"/>
                <c:pt idx="0">
                  <c:v>15.8</c:v>
                </c:pt>
                <c:pt idx="1">
                  <c:v>18.600000000000001</c:v>
                </c:pt>
                <c:pt idx="2">
                  <c:v>20.7</c:v>
                </c:pt>
                <c:pt idx="3">
                  <c:v>23.9</c:v>
                </c:pt>
                <c:pt idx="4">
                  <c:v>25.4</c:v>
                </c:pt>
                <c:pt idx="5">
                  <c:v>26.8</c:v>
                </c:pt>
                <c:pt idx="6">
                  <c:v>28</c:v>
                </c:pt>
                <c:pt idx="7">
                  <c:v>29.1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C6-744D-8F95-E0F77ADC8B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27630015"/>
        <c:axId val="1028123295"/>
      </c:barChart>
      <c:lineChart>
        <c:grouping val="standard"/>
        <c:varyColors val="0"/>
        <c:ser>
          <c:idx val="2"/>
          <c:order val="2"/>
          <c:tx>
            <c:strRef>
              <c:f>Лист1!$A$37</c:f>
              <c:strCache>
                <c:ptCount val="1"/>
                <c:pt idx="0">
                  <c:v>Співвідношення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3.4943271295633543E-2"/>
                  <c:y val="5.79166666666666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C6-744D-8F95-E0F77ADC8BD1}"/>
                </c:ext>
              </c:extLst>
            </c:dLbl>
            <c:dLbl>
              <c:idx val="3"/>
              <c:layout>
                <c:manualLayout>
                  <c:x val="-4.6943271295633499E-2"/>
                  <c:y val="3.01388888888888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5C6-744D-8F95-E0F77ADC8B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Лист1!$B$34:$I$34</c:f>
              <c:strCache>
                <c:ptCount val="8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2024П</c:v>
                </c:pt>
                <c:pt idx="7">
                  <c:v>2025П</c:v>
                </c:pt>
              </c:strCache>
            </c:strRef>
          </c:cat>
          <c:val>
            <c:numRef>
              <c:f>Лист1!$B$37:$I$37</c:f>
              <c:numCache>
                <c:formatCode>0%</c:formatCode>
                <c:ptCount val="8"/>
                <c:pt idx="0">
                  <c:v>9.4936708860759333E-2</c:v>
                </c:pt>
                <c:pt idx="1">
                  <c:v>-1.6129032258064502E-2</c:v>
                </c:pt>
                <c:pt idx="2">
                  <c:v>-5.7971014492753548E-2</c:v>
                </c:pt>
                <c:pt idx="3">
                  <c:v>-0.12552301255230125</c:v>
                </c:pt>
                <c:pt idx="4">
                  <c:v>-0.38976377952755903</c:v>
                </c:pt>
                <c:pt idx="5">
                  <c:v>-0.35074626865671654</c:v>
                </c:pt>
                <c:pt idx="6">
                  <c:v>-0.31428571428571428</c:v>
                </c:pt>
                <c:pt idx="7">
                  <c:v>-0.29553264604811003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C6-744D-8F95-E0F77ADC8BD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33272336"/>
        <c:axId val="733076432"/>
      </c:lineChart>
      <c:catAx>
        <c:axId val="102763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028123295"/>
        <c:crosses val="autoZero"/>
        <c:auto val="1"/>
        <c:lblAlgn val="ctr"/>
        <c:lblOffset val="100"/>
        <c:noMultiLvlLbl val="0"/>
      </c:catAx>
      <c:valAx>
        <c:axId val="10281232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027630015"/>
        <c:crosses val="autoZero"/>
        <c:crossBetween val="between"/>
      </c:valAx>
      <c:valAx>
        <c:axId val="733076432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733272336"/>
        <c:crosses val="max"/>
        <c:crossBetween val="between"/>
      </c:valAx>
      <c:catAx>
        <c:axId val="7332723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330764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/>
              <a:t>Рівень</a:t>
            </a:r>
            <a:r>
              <a:rPr lang="uk-UA" baseline="0"/>
              <a:t> цін на оренду за класом складу, </a:t>
            </a:r>
            <a:r>
              <a:rPr lang="en-US" baseline="0"/>
              <a:t>$/</a:t>
            </a:r>
            <a:r>
              <a:rPr lang="uk-UA" baseline="0"/>
              <a:t>м.кв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Лист1!$A$45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Лист1!$B$44:$G$44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2024П</c:v>
                </c:pt>
                <c:pt idx="5">
                  <c:v>2025П</c:v>
                </c:pt>
              </c:strCache>
            </c:strRef>
          </c:cat>
          <c:val>
            <c:numRef>
              <c:f>Лист1!$B$45:$G$45</c:f>
              <c:numCache>
                <c:formatCode>General</c:formatCode>
                <c:ptCount val="6"/>
                <c:pt idx="0">
                  <c:v>5.0999999999999996</c:v>
                </c:pt>
                <c:pt idx="1">
                  <c:v>4.9000000000000004</c:v>
                </c:pt>
                <c:pt idx="2">
                  <c:v>4.2</c:v>
                </c:pt>
                <c:pt idx="3">
                  <c:v>4.5</c:v>
                </c:pt>
                <c:pt idx="4">
                  <c:v>4.3</c:v>
                </c:pt>
                <c:pt idx="5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C4-4747-9EB8-4140E6D5A5EE}"/>
            </c:ext>
          </c:extLst>
        </c:ser>
        <c:ser>
          <c:idx val="1"/>
          <c:order val="1"/>
          <c:tx>
            <c:strRef>
              <c:f>Лист1!$A$46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Лист1!$B$44:$G$44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2024П</c:v>
                </c:pt>
                <c:pt idx="5">
                  <c:v>2025П</c:v>
                </c:pt>
              </c:strCache>
            </c:strRef>
          </c:cat>
          <c:val>
            <c:numRef>
              <c:f>Лист1!$B$46:$G$46</c:f>
              <c:numCache>
                <c:formatCode>General</c:formatCode>
                <c:ptCount val="6"/>
                <c:pt idx="0">
                  <c:v>3.6</c:v>
                </c:pt>
                <c:pt idx="1">
                  <c:v>3.5</c:v>
                </c:pt>
                <c:pt idx="2">
                  <c:v>3.1</c:v>
                </c:pt>
                <c:pt idx="3">
                  <c:v>3.3</c:v>
                </c:pt>
                <c:pt idx="4">
                  <c:v>3.2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C4-4747-9EB8-4140E6D5A5EE}"/>
            </c:ext>
          </c:extLst>
        </c:ser>
        <c:ser>
          <c:idx val="2"/>
          <c:order val="2"/>
          <c:tx>
            <c:strRef>
              <c:f>Лист1!$A$47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Лист1!$B$44:$G$44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2024П</c:v>
                </c:pt>
                <c:pt idx="5">
                  <c:v>2025П</c:v>
                </c:pt>
              </c:strCache>
            </c:strRef>
          </c:cat>
          <c:val>
            <c:numRef>
              <c:f>Лист1!$B$47:$G$47</c:f>
              <c:numCache>
                <c:formatCode>0.0</c:formatCode>
                <c:ptCount val="6"/>
                <c:pt idx="0">
                  <c:v>2.4500000000000002</c:v>
                </c:pt>
                <c:pt idx="1">
                  <c:v>2.4</c:v>
                </c:pt>
                <c:pt idx="2">
                  <c:v>2.1</c:v>
                </c:pt>
                <c:pt idx="3">
                  <c:v>2.25</c:v>
                </c:pt>
                <c:pt idx="4">
                  <c:v>2.0499999999999998</c:v>
                </c:pt>
                <c:pt idx="5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C4-4747-9EB8-4140E6D5A5E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27762639"/>
        <c:axId val="1028040239"/>
      </c:barChart>
      <c:catAx>
        <c:axId val="1027762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028040239"/>
        <c:crosses val="autoZero"/>
        <c:auto val="1"/>
        <c:lblAlgn val="ctr"/>
        <c:lblOffset val="100"/>
        <c:noMultiLvlLbl val="0"/>
      </c:catAx>
      <c:valAx>
        <c:axId val="10280402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0277626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вакантності</a:t>
            </a:r>
            <a:r>
              <a:rPr lang="ru-RU" dirty="0"/>
              <a:t>,</a:t>
            </a:r>
            <a:r>
              <a:rPr lang="ru-RU" baseline="0" dirty="0"/>
              <a:t> %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Лист1!$B$62</c:f>
              <c:strCache>
                <c:ptCount val="1"/>
                <c:pt idx="0">
                  <c:v>Загальна по ринку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Лист1!$C$61:$H$61</c:f>
              <c:numCache>
                <c:formatCode>0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Лист1!$C$62:$H$62</c:f>
              <c:numCache>
                <c:formatCode>0.0%</c:formatCode>
                <c:ptCount val="6"/>
                <c:pt idx="0">
                  <c:v>6.7333333333333328E-2</c:v>
                </c:pt>
                <c:pt idx="1">
                  <c:v>6.2666666666666662E-2</c:v>
                </c:pt>
                <c:pt idx="2">
                  <c:v>5.2333333333333336E-2</c:v>
                </c:pt>
                <c:pt idx="3">
                  <c:v>4.4000000000000004E-2</c:v>
                </c:pt>
                <c:pt idx="4">
                  <c:v>3.6333333333333329E-2</c:v>
                </c:pt>
                <c:pt idx="5">
                  <c:v>3.6333333333333336E-2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9E-7A41-B6BA-38B011B8EA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413344"/>
        <c:axId val="49415488"/>
      </c:lineChart>
      <c:catAx>
        <c:axId val="49413344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49415488"/>
        <c:crosses val="autoZero"/>
        <c:auto val="1"/>
        <c:lblAlgn val="ctr"/>
        <c:lblOffset val="100"/>
        <c:noMultiLvlLbl val="0"/>
      </c:catAx>
      <c:valAx>
        <c:axId val="49415488"/>
        <c:scaling>
          <c:orientation val="minMax"/>
          <c:min val="0.0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49413344"/>
        <c:crosses val="autoZero"/>
        <c:crossBetween val="between"/>
        <c:majorUnit val="0.0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/>
              <a:t>Попит</a:t>
            </a:r>
            <a:r>
              <a:rPr lang="uk-UA" baseline="0"/>
              <a:t> за індустріями по Україні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ofPieChart>
        <c:ofPieType val="pie"/>
        <c:varyColors val="1"/>
        <c:ser>
          <c:idx val="0"/>
          <c:order val="0"/>
          <c:tx>
            <c:strRef>
              <c:f>'2. Попит'!$B$3</c:f>
              <c:strCache>
                <c:ptCount val="1"/>
                <c:pt idx="0">
                  <c:v>Попит, м. кв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8CE-B044-B957-DF3EFE6503AA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8CE-B044-B957-DF3EFE6503A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8CE-B044-B957-DF3EFE6503AA}"/>
              </c:ext>
            </c:extLst>
          </c:dPt>
          <c:dPt>
            <c:idx val="3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8CE-B044-B957-DF3EFE6503AA}"/>
              </c:ext>
            </c:extLst>
          </c:dPt>
          <c:dPt>
            <c:idx val="4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8CE-B044-B957-DF3EFE6503AA}"/>
              </c:ext>
            </c:extLst>
          </c:dPt>
          <c:dPt>
            <c:idx val="5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8CE-B044-B957-DF3EFE6503AA}"/>
              </c:ext>
            </c:extLst>
          </c:dPt>
          <c:dPt>
            <c:idx val="6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8CE-B044-B957-DF3EFE6503A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188-5C4F-AEF3-65F881F56AB9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'2. Попит'!$A$4:$A$10</c:f>
              <c:strCache>
                <c:ptCount val="7"/>
                <c:pt idx="0">
                  <c:v>Важка промисловість</c:v>
                </c:pt>
                <c:pt idx="1">
                  <c:v>Рітейл</c:v>
                </c:pt>
                <c:pt idx="2">
                  <c:v>FMCG</c:v>
                </c:pt>
                <c:pt idx="3">
                  <c:v>Логістика</c:v>
                </c:pt>
                <c:pt idx="4">
                  <c:v>E-commerce</c:v>
                </c:pt>
                <c:pt idx="5">
                  <c:v>Фармацевтика</c:v>
                </c:pt>
                <c:pt idx="6">
                  <c:v>Агро</c:v>
                </c:pt>
              </c:strCache>
            </c:strRef>
          </c:cat>
          <c:val>
            <c:numRef>
              <c:f>'2. Попит'!$B$4:$B$10</c:f>
              <c:numCache>
                <c:formatCode>#,##0</c:formatCode>
                <c:ptCount val="7"/>
                <c:pt idx="0">
                  <c:v>8000000</c:v>
                </c:pt>
                <c:pt idx="1">
                  <c:v>5450000</c:v>
                </c:pt>
                <c:pt idx="2">
                  <c:v>4650000</c:v>
                </c:pt>
                <c:pt idx="3">
                  <c:v>3150000</c:v>
                </c:pt>
                <c:pt idx="4">
                  <c:v>1530000</c:v>
                </c:pt>
                <c:pt idx="5">
                  <c:v>620000</c:v>
                </c:pt>
                <c:pt idx="6">
                  <c:v>600000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8CE-B044-B957-DF3EFE6503AA}"/>
            </c:ext>
          </c:extLst>
        </c:ser>
        <c:ser>
          <c:idx val="1"/>
          <c:order val="1"/>
          <c:tx>
            <c:strRef>
              <c:f>'2. Попит'!$C$3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48CE-B044-B957-DF3EFE6503A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48CE-B044-B957-DF3EFE6503A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48CE-B044-B957-DF3EFE6503A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48CE-B044-B957-DF3EFE6503A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48CE-B044-B957-DF3EFE6503A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48CE-B044-B957-DF3EFE6503A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48CE-B044-B957-DF3EFE6503A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3188-5C4F-AEF3-65F881F56AB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'2. Попит'!$A$4:$A$10</c:f>
              <c:strCache>
                <c:ptCount val="7"/>
                <c:pt idx="0">
                  <c:v>Важка промисловість</c:v>
                </c:pt>
                <c:pt idx="1">
                  <c:v>Рітейл</c:v>
                </c:pt>
                <c:pt idx="2">
                  <c:v>FMCG</c:v>
                </c:pt>
                <c:pt idx="3">
                  <c:v>Логістика</c:v>
                </c:pt>
                <c:pt idx="4">
                  <c:v>E-commerce</c:v>
                </c:pt>
                <c:pt idx="5">
                  <c:v>Фармацевтика</c:v>
                </c:pt>
                <c:pt idx="6">
                  <c:v>Агро</c:v>
                </c:pt>
              </c:strCache>
            </c:strRef>
          </c:cat>
          <c:val>
            <c:numRef>
              <c:f>'2. Попит'!$C$4:$C$10</c:f>
              <c:numCache>
                <c:formatCode>0%</c:formatCode>
                <c:ptCount val="7"/>
                <c:pt idx="0">
                  <c:v>0.33195020746887965</c:v>
                </c:pt>
                <c:pt idx="1">
                  <c:v>0.22614107883817428</c:v>
                </c:pt>
                <c:pt idx="2">
                  <c:v>0.19294605809128632</c:v>
                </c:pt>
                <c:pt idx="3">
                  <c:v>0.13070539419087138</c:v>
                </c:pt>
                <c:pt idx="4">
                  <c:v>6.3485477178423233E-2</c:v>
                </c:pt>
                <c:pt idx="5">
                  <c:v>2.5726141078838173E-2</c:v>
                </c:pt>
                <c:pt idx="6">
                  <c:v>2.4896265560165973E-2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8CE-B044-B957-DF3EFE6503A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Сукупний</a:t>
            </a:r>
            <a:r>
              <a:rPr lang="ru-RU" dirty="0"/>
              <a:t> попит на </a:t>
            </a:r>
            <a:r>
              <a:rPr lang="ru-RU" dirty="0" err="1"/>
              <a:t>складські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'4. Попит пропозиція'!$I$170</c:f>
              <c:strCache>
                <c:ptCount val="1"/>
                <c:pt idx="0">
                  <c:v>Попит по Україні, млн. кв. м.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8.79629629629629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48C-FB46-A7C8-DF7F3FB8AE41}"/>
                </c:ext>
              </c:extLst>
            </c:dLbl>
            <c:dLbl>
              <c:idx val="1"/>
              <c:layout>
                <c:manualLayout>
                  <c:x val="0"/>
                  <c:y val="8.79629629629629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48C-FB46-A7C8-DF7F3FB8AE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'4. Попит пропозиція'!$H$171:$H$175</c:f>
              <c:numCache>
                <c:formatCode>0</c:formatCode>
                <c:ptCount val="5"/>
                <c:pt idx="0" formatCode="General">
                  <c:v>2020</c:v>
                </c:pt>
                <c:pt idx="1">
                  <c:v>2021</c:v>
                </c:pt>
                <c:pt idx="2" formatCode="General">
                  <c:v>2022</c:v>
                </c:pt>
                <c:pt idx="3" formatCode="General">
                  <c:v>2023</c:v>
                </c:pt>
                <c:pt idx="4" formatCode="General">
                  <c:v>2024</c:v>
                </c:pt>
              </c:numCache>
            </c:numRef>
          </c:cat>
          <c:val>
            <c:numRef>
              <c:f>'4. Попит пропозиція'!$I$171:$I$175</c:f>
              <c:numCache>
                <c:formatCode>0.0</c:formatCode>
                <c:ptCount val="5"/>
                <c:pt idx="0" formatCode="General">
                  <c:v>19.2</c:v>
                </c:pt>
                <c:pt idx="1">
                  <c:v>20.7</c:v>
                </c:pt>
                <c:pt idx="2" formatCode="General">
                  <c:v>16.600000000000001</c:v>
                </c:pt>
                <c:pt idx="3" formatCode="General">
                  <c:v>17.8</c:v>
                </c:pt>
                <c:pt idx="4" formatCode="General">
                  <c:v>18.899999999999999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8C-FB46-A7C8-DF7F3FB8AE4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1355615"/>
        <c:axId val="1033235439"/>
      </c:barChart>
      <c:lineChart>
        <c:grouping val="standard"/>
        <c:varyColors val="0"/>
        <c:ser>
          <c:idx val="1"/>
          <c:order val="1"/>
          <c:tx>
            <c:strRef>
              <c:f>'4. Попит пропозиція'!$J$170</c:f>
              <c:strCache>
                <c:ptCount val="1"/>
                <c:pt idx="0">
                  <c:v>Динаміка, %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4.5308840881034762E-2"/>
                  <c:y val="3.93864829396324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48C-FB46-A7C8-DF7F3FB8AE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'4. Попит пропозиція'!$H$171:$H$175</c:f>
              <c:numCache>
                <c:formatCode>0</c:formatCode>
                <c:ptCount val="5"/>
                <c:pt idx="0" formatCode="General">
                  <c:v>2020</c:v>
                </c:pt>
                <c:pt idx="1">
                  <c:v>2021</c:v>
                </c:pt>
                <c:pt idx="2" formatCode="General">
                  <c:v>2022</c:v>
                </c:pt>
                <c:pt idx="3" formatCode="General">
                  <c:v>2023</c:v>
                </c:pt>
                <c:pt idx="4" formatCode="General">
                  <c:v>2024</c:v>
                </c:pt>
              </c:numCache>
            </c:numRef>
          </c:cat>
          <c:val>
            <c:numRef>
              <c:f>'4. Попит пропозиція'!$J$171:$J$175</c:f>
              <c:numCache>
                <c:formatCode>0%</c:formatCode>
                <c:ptCount val="5"/>
                <c:pt idx="0">
                  <c:v>6.0773480662983381E-2</c:v>
                </c:pt>
                <c:pt idx="1">
                  <c:v>7.8125E-2</c:v>
                </c:pt>
                <c:pt idx="2">
                  <c:v>-0.19806763285024143</c:v>
                </c:pt>
                <c:pt idx="3">
                  <c:v>7.2289156626506035E-2</c:v>
                </c:pt>
                <c:pt idx="4">
                  <c:v>6.1797752808988582E-2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48C-FB46-A7C8-DF7F3FB8AE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35334832"/>
        <c:axId val="371688319"/>
      </c:lineChart>
      <c:catAx>
        <c:axId val="691355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033235439"/>
        <c:crosses val="autoZero"/>
        <c:auto val="1"/>
        <c:lblAlgn val="ctr"/>
        <c:lblOffset val="100"/>
        <c:noMultiLvlLbl val="0"/>
      </c:catAx>
      <c:valAx>
        <c:axId val="1033235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691355615"/>
        <c:crosses val="autoZero"/>
        <c:crossBetween val="between"/>
      </c:valAx>
      <c:valAx>
        <c:axId val="371688319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1635334832"/>
        <c:crosses val="max"/>
        <c:crossBetween val="between"/>
      </c:valAx>
      <c:catAx>
        <c:axId val="16353348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168831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6CE4D-0148-104E-9AF3-04C7CB914FE3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2F1F4-F029-3F43-91CC-373255D6227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50991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206EB3-589D-36B8-FD46-A55416A4B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91997CF-0F56-E63F-CE0F-2B6FA64BF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0F8A36-57DD-6CE8-E5EC-2F378FC8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F4AE6E-962A-175F-53DC-07CD61EA1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0726BB-F5A4-1D10-8C85-DC2A0B993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4847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3B7B3D-1251-2BD2-50EE-8DB16667D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80C75D-B819-F763-86A7-D38DF8819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9676FC-B7A7-5E6C-5CF1-61861B893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D007F8-BEB7-0B2C-131D-FEB2BC44C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9C91D9-EE26-822F-6956-2350A8BC0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3460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01A66EB-ABA1-1FDF-0642-5CAEA05766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E0920C1-E249-FBC7-F6D2-F3D61DE549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F403DA-541E-0AC2-D306-2B164757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8CED9B-6783-A537-0459-46D6B301D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A7F447-55DA-3513-0727-CA4A8FBB7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6280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981A8-1E86-6E6F-9312-D0BAB3A65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29C604-BDED-D7A2-1796-E2120FEEB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7F4873-D366-14FB-1DE1-3D4CF9906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138262-5F48-BEE3-0854-8AE643CE2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EE30F2-0481-D07A-52E9-F77FB482C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0469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0F85A-753F-C307-0C5A-A7B307036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A7844D-4D07-9247-2292-26E79D094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FE9246-CD17-80F0-7B38-C5A512C71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37A822-243C-3453-4F9A-AE6BB2D3E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2D5C82-FD7D-3C21-7D92-526C0FD42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73266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0427E9-EED5-D53C-83DE-5780CEAA5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063FD7-C82A-6B21-D74A-C26BDF5F76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F4373C0-40CD-4DAA-4E1B-B9F592AEF0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3986375-5FBD-498D-3ABB-E2330D0EC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7C95EF-F429-CC78-57B0-67C77CEAD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DB17FCB-AE51-4D19-2B82-80C204116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83596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23F99-8233-2BD3-5AAD-634EDCB69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C3E791-60DD-DCA8-2311-85733DC6A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880DF88-EBC8-2E55-4B57-65299C210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C4E4E26-31CD-9137-716D-A337302C6D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AFEE2F8-710C-39C5-3324-FD916F3B1E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346ECCA-8C34-DD7C-94B3-0C8759764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BB99019-7EED-A2AF-E490-98B579EA6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4EBE94A-8DDC-79B3-FB31-16A1EDD6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30510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67217-BC51-D76E-9B4B-C21E32D40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0FB57BD-B2BE-557A-BF2D-72A67B1FE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6FC40CC-4130-A20D-AFA4-CE4D9A51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FAF8D2-ADBE-D97C-7DB8-0A282269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0426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DFB97E0-8183-E361-58D2-315ABCE1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51089FC-A50D-9497-6281-62C1AA3D7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8234DA-F11D-2B85-8D03-20EB2236B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4907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CDE3F6-FFED-3D2D-2677-D01BB14AB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C8BEC0-8BEA-DDA6-D2A2-E84DEBC1D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B5241BA-8666-9660-6099-CA9502704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DB67FD-D977-4F7B-86B7-0B2C55A0E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802499-A9AB-407D-9844-2231A33ED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2BC1DF-0B96-AE30-A47B-C5864E0D6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8219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8AEA77-120F-114E-BA5E-3B130BACD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A944B09-7A92-985B-2810-8663551505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705EC9-F3EE-EC86-38A6-FF495556C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9F86E25-8473-514A-210A-7ECEE7573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51B48C-F7D3-7E86-BFCB-E754DD8DB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17D1E8-99C1-1E3C-C0C5-25F61B300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926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2031B7-53C9-D0AF-4FB8-BA254278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B9EFEE-18E5-97B4-CFA0-DCE8E8C2C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CBDE2D-F190-D00B-2B75-8D592FFEF0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6C828-63DA-B64C-8304-D2697103E5D2}" type="datetimeFigureOut">
              <a:rPr lang="ru-UA" smtClean="0"/>
              <a:t>05.06.2024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4FE1EC-73A1-E4E8-1528-996C51705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D2F9FF-72C0-2AD5-B54C-0A540243C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B5309-5370-394F-A627-C412F1DDC6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420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arehousing Guide: Functions, Benefits, and Solutions">
            <a:extLst>
              <a:ext uri="{FF2B5EF4-FFF2-40B4-BE49-F238E27FC236}">
                <a16:creationId xmlns:a16="http://schemas.microsoft.com/office/drawing/2014/main" id="{862AAC9B-155B-71B7-E6C2-E8D124DD39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417E652-4AF1-9AFC-E843-4675C978AA10}"/>
              </a:ext>
            </a:extLst>
          </p:cNvPr>
          <p:cNvSpPr txBox="1">
            <a:spLocks/>
          </p:cNvSpPr>
          <p:nvPr/>
        </p:nvSpPr>
        <p:spPr>
          <a:xfrm>
            <a:off x="2082800" y="288212"/>
            <a:ext cx="8319652" cy="877236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b="1" i="1" dirty="0"/>
              <a:t>Складська нерухомість</a:t>
            </a:r>
            <a:endParaRPr lang="ru-UA" b="1" i="1" dirty="0"/>
          </a:p>
        </p:txBody>
      </p:sp>
    </p:spTree>
    <p:extLst>
      <p:ext uri="{BB962C8B-B14F-4D97-AF65-F5344CB8AC3E}">
        <p14:creationId xmlns:p14="http://schemas.microsoft.com/office/powerpoint/2010/main" val="2795488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EDF9D88-FD14-8675-AD66-8F85340AD60E}"/>
              </a:ext>
            </a:extLst>
          </p:cNvPr>
          <p:cNvSpPr/>
          <p:nvPr/>
        </p:nvSpPr>
        <p:spPr>
          <a:xfrm>
            <a:off x="439994" y="235317"/>
            <a:ext cx="9866773" cy="7557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id="{E659E25A-24C4-ED00-6883-8900119453FD}"/>
              </a:ext>
            </a:extLst>
          </p:cNvPr>
          <p:cNvSpPr/>
          <p:nvPr/>
        </p:nvSpPr>
        <p:spPr>
          <a:xfrm>
            <a:off x="6096000" y="1991585"/>
            <a:ext cx="5803900" cy="1437415"/>
          </a:xfrm>
          <a:prstGeom prst="rect">
            <a:avLst/>
          </a:prstGeom>
          <a:solidFill>
            <a:srgbClr val="FC7A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6CA0A452-E5B6-840B-F695-060C536CDAE0}"/>
              </a:ext>
            </a:extLst>
          </p:cNvPr>
          <p:cNvSpPr/>
          <p:nvPr/>
        </p:nvSpPr>
        <p:spPr>
          <a:xfrm>
            <a:off x="302217" y="1992654"/>
            <a:ext cx="5803900" cy="1437415"/>
          </a:xfrm>
          <a:prstGeom prst="rect">
            <a:avLst/>
          </a:prstGeom>
          <a:solidFill>
            <a:srgbClr val="FC7A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sp>
        <p:nvSpPr>
          <p:cNvPr id="85" name="Прямоугольник 84">
            <a:extLst>
              <a:ext uri="{FF2B5EF4-FFF2-40B4-BE49-F238E27FC236}">
                <a16:creationId xmlns:a16="http://schemas.microsoft.com/office/drawing/2014/main" id="{BE47FA1B-410C-0FA6-9023-A4DE77F811AA}"/>
              </a:ext>
            </a:extLst>
          </p:cNvPr>
          <p:cNvSpPr/>
          <p:nvPr/>
        </p:nvSpPr>
        <p:spPr>
          <a:xfrm>
            <a:off x="302217" y="3781092"/>
            <a:ext cx="5803900" cy="1437415"/>
          </a:xfrm>
          <a:prstGeom prst="rect">
            <a:avLst/>
          </a:prstGeom>
          <a:solidFill>
            <a:srgbClr val="FC7A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id="{E94849F0-417F-5C85-3A7E-C318C51726F4}"/>
              </a:ext>
            </a:extLst>
          </p:cNvPr>
          <p:cNvSpPr/>
          <p:nvPr/>
        </p:nvSpPr>
        <p:spPr>
          <a:xfrm>
            <a:off x="6113206" y="3781092"/>
            <a:ext cx="5803900" cy="1437415"/>
          </a:xfrm>
          <a:prstGeom prst="rect">
            <a:avLst/>
          </a:prstGeom>
          <a:solidFill>
            <a:srgbClr val="FC7A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1E71B5-14CD-1572-BFFF-313A483F8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583" y="270700"/>
            <a:ext cx="10515600" cy="729465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chemeClr val="bg1"/>
                </a:solidFill>
              </a:rPr>
              <a:t>Ключові значення за 2023</a:t>
            </a:r>
            <a:endParaRPr lang="ru-UA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9D76C9-0965-4760-9CDB-A1D41E844402}"/>
              </a:ext>
            </a:extLst>
          </p:cNvPr>
          <p:cNvSpPr txBox="1"/>
          <p:nvPr/>
        </p:nvSpPr>
        <p:spPr>
          <a:xfrm>
            <a:off x="602353" y="2050286"/>
            <a:ext cx="2063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b="1" dirty="0"/>
              <a:t>Пропозиція (м.кв.)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9CF7EE-F722-AB46-6309-95E9F7490416}"/>
              </a:ext>
            </a:extLst>
          </p:cNvPr>
          <p:cNvSpPr txBox="1"/>
          <p:nvPr/>
        </p:nvSpPr>
        <p:spPr>
          <a:xfrm>
            <a:off x="6710787" y="2026571"/>
            <a:ext cx="1887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b="1" dirty="0"/>
              <a:t>Орендна ставка*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B8C081-C91F-F836-858E-695A15B274B1}"/>
              </a:ext>
            </a:extLst>
          </p:cNvPr>
          <p:cNvSpPr txBox="1"/>
          <p:nvPr/>
        </p:nvSpPr>
        <p:spPr>
          <a:xfrm>
            <a:off x="602353" y="3834284"/>
            <a:ext cx="1675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b="1" dirty="0"/>
              <a:t>Попит* (м.кв.)</a:t>
            </a:r>
          </a:p>
        </p:txBody>
      </p:sp>
      <p:grpSp>
        <p:nvGrpSpPr>
          <p:cNvPr id="35" name="Группа 34">
            <a:extLst>
              <a:ext uri="{FF2B5EF4-FFF2-40B4-BE49-F238E27FC236}">
                <a16:creationId xmlns:a16="http://schemas.microsoft.com/office/drawing/2014/main" id="{9942B909-578A-9903-EEDC-F670BADE67EA}"/>
              </a:ext>
            </a:extLst>
          </p:cNvPr>
          <p:cNvGrpSpPr/>
          <p:nvPr/>
        </p:nvGrpSpPr>
        <p:grpSpPr>
          <a:xfrm>
            <a:off x="6736627" y="3823809"/>
            <a:ext cx="4481422" cy="1221290"/>
            <a:chOff x="6554912" y="2876226"/>
            <a:chExt cx="4481422" cy="122129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3C1CB0A-1C95-9E23-7C5F-5EDC509006E1}"/>
                </a:ext>
              </a:extLst>
            </p:cNvPr>
            <p:cNvSpPr txBox="1"/>
            <p:nvPr/>
          </p:nvSpPr>
          <p:spPr>
            <a:xfrm>
              <a:off x="6554912" y="2876226"/>
              <a:ext cx="21630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UA" b="1" dirty="0"/>
                <a:t>Рівень вакантності*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E27B047-0593-3A8B-6343-175F3468F1E1}"/>
                </a:ext>
              </a:extLst>
            </p:cNvPr>
            <p:cNvSpPr txBox="1"/>
            <p:nvPr/>
          </p:nvSpPr>
          <p:spPr>
            <a:xfrm>
              <a:off x="7354125" y="3325996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UA" b="1" dirty="0"/>
                <a:t>4,4%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454146C-D51C-69EE-DC01-B0E0901E5341}"/>
                </a:ext>
              </a:extLst>
            </p:cNvPr>
            <p:cNvSpPr txBox="1"/>
            <p:nvPr/>
          </p:nvSpPr>
          <p:spPr>
            <a:xfrm>
              <a:off x="7451856" y="3851295"/>
              <a:ext cx="44755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UA" sz="1000" dirty="0"/>
                <a:t>2021</a:t>
              </a:r>
              <a:endParaRPr lang="ru-UA" sz="1050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7E3DEE5-8A75-15D9-2786-01AF1F11CA61}"/>
                </a:ext>
              </a:extLst>
            </p:cNvPr>
            <p:cNvSpPr txBox="1"/>
            <p:nvPr/>
          </p:nvSpPr>
          <p:spPr>
            <a:xfrm>
              <a:off x="8957392" y="3851295"/>
              <a:ext cx="44755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UA" sz="1000" dirty="0"/>
                <a:t>2022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FD9A78E-6289-271B-7894-8FE9F1D77B20}"/>
                </a:ext>
              </a:extLst>
            </p:cNvPr>
            <p:cNvSpPr txBox="1"/>
            <p:nvPr/>
          </p:nvSpPr>
          <p:spPr>
            <a:xfrm>
              <a:off x="8862333" y="3325996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UA" b="1" dirty="0"/>
                <a:t>3,6%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8CD94E8-1A20-5276-9422-E6A0B9DA17B4}"/>
                </a:ext>
              </a:extLst>
            </p:cNvPr>
            <p:cNvSpPr txBox="1"/>
            <p:nvPr/>
          </p:nvSpPr>
          <p:spPr>
            <a:xfrm>
              <a:off x="10390003" y="3331416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b="1" dirty="0"/>
                <a:t>3,6</a:t>
              </a:r>
              <a:r>
                <a:rPr lang="ru-UA" b="1" dirty="0"/>
                <a:t>%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2D886FD-5D2F-93C3-B7F6-5897A4747858}"/>
                </a:ext>
              </a:extLst>
            </p:cNvPr>
            <p:cNvSpPr txBox="1"/>
            <p:nvPr/>
          </p:nvSpPr>
          <p:spPr>
            <a:xfrm>
              <a:off x="10518805" y="3838085"/>
              <a:ext cx="460382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UA" sz="1050" dirty="0"/>
                <a:t>2023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90DE155B-540D-EA6B-7395-D71C7FEA5C56}"/>
              </a:ext>
            </a:extLst>
          </p:cNvPr>
          <p:cNvSpPr txBox="1"/>
          <p:nvPr/>
        </p:nvSpPr>
        <p:spPr>
          <a:xfrm>
            <a:off x="741136" y="6348132"/>
            <a:ext cx="18133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800" dirty="0"/>
              <a:t>**зміна відносно попереднього року</a:t>
            </a:r>
          </a:p>
          <a:p>
            <a:r>
              <a:rPr lang="ru-UA" sz="800" dirty="0"/>
              <a:t>*Київська область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4CF5E35-3953-45D3-0C29-0287FA26E5B8}"/>
              </a:ext>
            </a:extLst>
          </p:cNvPr>
          <p:cNvSpPr txBox="1"/>
          <p:nvPr/>
        </p:nvSpPr>
        <p:spPr>
          <a:xfrm>
            <a:off x="10726168" y="3159500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1000" dirty="0"/>
              <a:t>2023</a:t>
            </a:r>
            <a:endParaRPr lang="ru-UA" sz="105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7EE6012-70D3-1F38-3D43-5187BB3196E2}"/>
              </a:ext>
            </a:extLst>
          </p:cNvPr>
          <p:cNvSpPr txBox="1"/>
          <p:nvPr/>
        </p:nvSpPr>
        <p:spPr>
          <a:xfrm>
            <a:off x="9139107" y="3154289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1000" dirty="0"/>
              <a:t>2022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87E5AAA-E1C6-56B7-929A-3C9A1D5CB370}"/>
              </a:ext>
            </a:extLst>
          </p:cNvPr>
          <p:cNvSpPr txBox="1"/>
          <p:nvPr/>
        </p:nvSpPr>
        <p:spPr>
          <a:xfrm>
            <a:off x="7645050" y="3121942"/>
            <a:ext cx="4732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1050" dirty="0"/>
              <a:t>2021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1B56C13-B92C-D8BB-8F61-F48EA24676BE}"/>
              </a:ext>
            </a:extLst>
          </p:cNvPr>
          <p:cNvSpPr txBox="1"/>
          <p:nvPr/>
        </p:nvSpPr>
        <p:spPr>
          <a:xfrm>
            <a:off x="10646271" y="2580492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4,5</a:t>
            </a:r>
            <a:r>
              <a:rPr lang="en-US" b="1" dirty="0"/>
              <a:t>$</a:t>
            </a:r>
            <a:endParaRPr lang="ru-UA" b="1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1071313-9B17-8049-2B57-4449A73DE776}"/>
              </a:ext>
            </a:extLst>
          </p:cNvPr>
          <p:cNvSpPr txBox="1"/>
          <p:nvPr/>
        </p:nvSpPr>
        <p:spPr>
          <a:xfrm>
            <a:off x="9104408" y="2575394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4,2</a:t>
            </a:r>
            <a:r>
              <a:rPr lang="en-US" b="1" dirty="0"/>
              <a:t>$</a:t>
            </a:r>
            <a:endParaRPr lang="ru-UA" b="1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0343042-6A0C-73AC-5E15-BD59A1918D64}"/>
              </a:ext>
            </a:extLst>
          </p:cNvPr>
          <p:cNvSpPr txBox="1"/>
          <p:nvPr/>
        </p:nvSpPr>
        <p:spPr>
          <a:xfrm>
            <a:off x="7572288" y="2582402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4,9</a:t>
            </a:r>
            <a:r>
              <a:rPr lang="en-US" b="1" dirty="0"/>
              <a:t>$</a:t>
            </a:r>
            <a:endParaRPr lang="ru-UA" b="1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DECF8B9-22B2-3085-E4E8-ACD880CAB0BB}"/>
              </a:ext>
            </a:extLst>
          </p:cNvPr>
          <p:cNvSpPr txBox="1"/>
          <p:nvPr/>
        </p:nvSpPr>
        <p:spPr>
          <a:xfrm>
            <a:off x="4728286" y="3094456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1000" dirty="0"/>
              <a:t>2023</a:t>
            </a:r>
            <a:endParaRPr lang="ru-UA" sz="105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CCE810A-5498-4D41-7464-ED510F68020E}"/>
              </a:ext>
            </a:extLst>
          </p:cNvPr>
          <p:cNvSpPr txBox="1"/>
          <p:nvPr/>
        </p:nvSpPr>
        <p:spPr>
          <a:xfrm>
            <a:off x="3179236" y="3095097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1000" dirty="0"/>
              <a:t>2022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4EC67C8-0AC6-FD6C-9FE4-EFFC573A1F5C}"/>
              </a:ext>
            </a:extLst>
          </p:cNvPr>
          <p:cNvSpPr txBox="1"/>
          <p:nvPr/>
        </p:nvSpPr>
        <p:spPr>
          <a:xfrm>
            <a:off x="1587339" y="3092417"/>
            <a:ext cx="4732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1050" dirty="0"/>
              <a:t>2021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239114A-E92D-E132-D35D-9B1EC5DA6129}"/>
              </a:ext>
            </a:extLst>
          </p:cNvPr>
          <p:cNvSpPr txBox="1"/>
          <p:nvPr/>
        </p:nvSpPr>
        <p:spPr>
          <a:xfrm>
            <a:off x="4438011" y="2603998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b="1" dirty="0"/>
              <a:t> </a:t>
            </a:r>
            <a:r>
              <a:rPr lang="en-US" b="1" dirty="0"/>
              <a:t>17</a:t>
            </a:r>
            <a:r>
              <a:rPr lang="uk-UA" b="1" dirty="0"/>
              <a:t>,</a:t>
            </a:r>
            <a:r>
              <a:rPr lang="en-US" b="1" dirty="0"/>
              <a:t>4 </a:t>
            </a:r>
            <a:r>
              <a:rPr lang="ru-UA" b="1" dirty="0"/>
              <a:t>млн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45A9218-DE51-E5CC-9036-38692AC9D9ED}"/>
              </a:ext>
            </a:extLst>
          </p:cNvPr>
          <p:cNvSpPr txBox="1"/>
          <p:nvPr/>
        </p:nvSpPr>
        <p:spPr>
          <a:xfrm>
            <a:off x="2940389" y="2579597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15</a:t>
            </a:r>
            <a:r>
              <a:rPr lang="uk-UA" b="1" dirty="0"/>
              <a:t>,</a:t>
            </a:r>
            <a:r>
              <a:rPr lang="en-US" b="1" dirty="0"/>
              <a:t>5</a:t>
            </a:r>
            <a:r>
              <a:rPr lang="ru-UA" b="1" dirty="0"/>
              <a:t> млн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37C216C-5D5B-3F31-5930-46B14FC518C6}"/>
              </a:ext>
            </a:extLst>
          </p:cNvPr>
          <p:cNvSpPr txBox="1"/>
          <p:nvPr/>
        </p:nvSpPr>
        <p:spPr>
          <a:xfrm>
            <a:off x="1362584" y="2590525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20,</a:t>
            </a:r>
            <a:r>
              <a:rPr lang="uk-UA" b="1" dirty="0"/>
              <a:t>9</a:t>
            </a:r>
            <a:r>
              <a:rPr lang="ru-UA" b="1" dirty="0"/>
              <a:t> млн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C062236-C668-B56B-5343-ED5C25352F64}"/>
              </a:ext>
            </a:extLst>
          </p:cNvPr>
          <p:cNvSpPr txBox="1"/>
          <p:nvPr/>
        </p:nvSpPr>
        <p:spPr>
          <a:xfrm>
            <a:off x="4483501" y="428563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17,8</a:t>
            </a:r>
            <a:r>
              <a:rPr lang="ru-UA" b="1" dirty="0"/>
              <a:t> млн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F09653B-E552-9B83-7645-63C673FA67F7}"/>
              </a:ext>
            </a:extLst>
          </p:cNvPr>
          <p:cNvSpPr txBox="1"/>
          <p:nvPr/>
        </p:nvSpPr>
        <p:spPr>
          <a:xfrm>
            <a:off x="4728286" y="4774451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1000" dirty="0"/>
              <a:t>2023</a:t>
            </a:r>
            <a:endParaRPr lang="ru-UA" sz="105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E6919D96-13FB-6131-2210-BCBE78D5A01E}"/>
              </a:ext>
            </a:extLst>
          </p:cNvPr>
          <p:cNvSpPr txBox="1"/>
          <p:nvPr/>
        </p:nvSpPr>
        <p:spPr>
          <a:xfrm>
            <a:off x="3176967" y="4807598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1000" dirty="0"/>
              <a:t>2022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12EDA97-3156-3155-4E23-3FB6A209048A}"/>
              </a:ext>
            </a:extLst>
          </p:cNvPr>
          <p:cNvSpPr txBox="1"/>
          <p:nvPr/>
        </p:nvSpPr>
        <p:spPr>
          <a:xfrm>
            <a:off x="1474252" y="4774451"/>
            <a:ext cx="4732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1050" dirty="0"/>
              <a:t>2021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6F6BBA1-F945-B9EC-A70E-9C0443055F88}"/>
              </a:ext>
            </a:extLst>
          </p:cNvPr>
          <p:cNvSpPr txBox="1"/>
          <p:nvPr/>
        </p:nvSpPr>
        <p:spPr>
          <a:xfrm>
            <a:off x="2940389" y="4273579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16,6</a:t>
            </a:r>
            <a:r>
              <a:rPr lang="ru-UA" b="1" dirty="0"/>
              <a:t> млн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3418987-EB65-01BE-A2A5-5E70275B05E7}"/>
              </a:ext>
            </a:extLst>
          </p:cNvPr>
          <p:cNvSpPr txBox="1"/>
          <p:nvPr/>
        </p:nvSpPr>
        <p:spPr>
          <a:xfrm>
            <a:off x="1358715" y="428563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20,7</a:t>
            </a:r>
            <a:r>
              <a:rPr lang="ru-UA" b="1" dirty="0"/>
              <a:t> млн</a:t>
            </a:r>
          </a:p>
        </p:txBody>
      </p:sp>
      <p:cxnSp>
        <p:nvCxnSpPr>
          <p:cNvPr id="102" name="Прямая со стрелкой 101">
            <a:extLst>
              <a:ext uri="{FF2B5EF4-FFF2-40B4-BE49-F238E27FC236}">
                <a16:creationId xmlns:a16="http://schemas.microsoft.com/office/drawing/2014/main" id="{AAA54754-C2DE-4633-12A6-42FCBB2E201E}"/>
              </a:ext>
            </a:extLst>
          </p:cNvPr>
          <p:cNvCxnSpPr>
            <a:cxnSpLocks/>
          </p:cNvCxnSpPr>
          <p:nvPr/>
        </p:nvCxnSpPr>
        <p:spPr>
          <a:xfrm>
            <a:off x="4159962" y="4318473"/>
            <a:ext cx="0" cy="361209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 стрелкой 102">
            <a:extLst>
              <a:ext uri="{FF2B5EF4-FFF2-40B4-BE49-F238E27FC236}">
                <a16:creationId xmlns:a16="http://schemas.microsoft.com/office/drawing/2014/main" id="{1756E6F6-0EC4-9FA6-99EB-3CD209FFEC6D}"/>
              </a:ext>
            </a:extLst>
          </p:cNvPr>
          <p:cNvCxnSpPr>
            <a:cxnSpLocks/>
          </p:cNvCxnSpPr>
          <p:nvPr/>
        </p:nvCxnSpPr>
        <p:spPr>
          <a:xfrm flipV="1">
            <a:off x="5757871" y="4285630"/>
            <a:ext cx="0" cy="361209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>
            <a:extLst>
              <a:ext uri="{FF2B5EF4-FFF2-40B4-BE49-F238E27FC236}">
                <a16:creationId xmlns:a16="http://schemas.microsoft.com/office/drawing/2014/main" id="{217C3A99-5E1D-9920-39AD-98C8E0E64ACF}"/>
              </a:ext>
            </a:extLst>
          </p:cNvPr>
          <p:cNvCxnSpPr>
            <a:cxnSpLocks/>
          </p:cNvCxnSpPr>
          <p:nvPr/>
        </p:nvCxnSpPr>
        <p:spPr>
          <a:xfrm flipV="1">
            <a:off x="2502837" y="2597391"/>
            <a:ext cx="0" cy="361209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>
            <a:extLst>
              <a:ext uri="{FF2B5EF4-FFF2-40B4-BE49-F238E27FC236}">
                <a16:creationId xmlns:a16="http://schemas.microsoft.com/office/drawing/2014/main" id="{76676B40-437E-3E12-EF17-4F449E583B1E}"/>
              </a:ext>
            </a:extLst>
          </p:cNvPr>
          <p:cNvCxnSpPr>
            <a:cxnSpLocks/>
          </p:cNvCxnSpPr>
          <p:nvPr/>
        </p:nvCxnSpPr>
        <p:spPr>
          <a:xfrm flipV="1">
            <a:off x="5773141" y="2597391"/>
            <a:ext cx="0" cy="361209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3" name="Рисунок 112">
            <a:extLst>
              <a:ext uri="{FF2B5EF4-FFF2-40B4-BE49-F238E27FC236}">
                <a16:creationId xmlns:a16="http://schemas.microsoft.com/office/drawing/2014/main" id="{DD82FC6E-E797-0A2C-FFE2-55A27C503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185" y="2407449"/>
            <a:ext cx="584200" cy="869950"/>
          </a:xfrm>
          <a:prstGeom prst="rect">
            <a:avLst/>
          </a:prstGeom>
        </p:spPr>
      </p:pic>
      <p:pic>
        <p:nvPicPr>
          <p:cNvPr id="119" name="Рисунок 118">
            <a:extLst>
              <a:ext uri="{FF2B5EF4-FFF2-40B4-BE49-F238E27FC236}">
                <a16:creationId xmlns:a16="http://schemas.microsoft.com/office/drawing/2014/main" id="{47B0F1CA-19B4-A966-D75C-E206EB4297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239" y="4257624"/>
            <a:ext cx="763048" cy="763048"/>
          </a:xfrm>
          <a:prstGeom prst="rect">
            <a:avLst/>
          </a:prstGeom>
        </p:spPr>
      </p:pic>
      <p:pic>
        <p:nvPicPr>
          <p:cNvPr id="122" name="Рисунок 121">
            <a:extLst>
              <a:ext uri="{FF2B5EF4-FFF2-40B4-BE49-F238E27FC236}">
                <a16:creationId xmlns:a16="http://schemas.microsoft.com/office/drawing/2014/main" id="{E8E3BA57-9917-353F-2D56-C7FCF6041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775" y="2452527"/>
            <a:ext cx="893384" cy="693798"/>
          </a:xfrm>
          <a:prstGeom prst="rect">
            <a:avLst/>
          </a:prstGeom>
        </p:spPr>
      </p:pic>
      <p:pic>
        <p:nvPicPr>
          <p:cNvPr id="125" name="Рисунок 124">
            <a:extLst>
              <a:ext uri="{FF2B5EF4-FFF2-40B4-BE49-F238E27FC236}">
                <a16:creationId xmlns:a16="http://schemas.microsoft.com/office/drawing/2014/main" id="{5901FF14-27D7-AFDB-84B6-D41EAF3F9F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4154" y="4207701"/>
            <a:ext cx="817367" cy="817367"/>
          </a:xfrm>
          <a:prstGeom prst="rect">
            <a:avLst/>
          </a:prstGeom>
        </p:spPr>
      </p:pic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4F22CB9B-03EE-93E9-864E-5D9C6710D4A3}"/>
              </a:ext>
            </a:extLst>
          </p:cNvPr>
          <p:cNvCxnSpPr>
            <a:cxnSpLocks/>
          </p:cNvCxnSpPr>
          <p:nvPr/>
        </p:nvCxnSpPr>
        <p:spPr>
          <a:xfrm flipV="1">
            <a:off x="2530807" y="4273579"/>
            <a:ext cx="0" cy="361209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5A1FC8AC-D33F-ADFD-CB4E-AE7CA4EA83E1}"/>
              </a:ext>
            </a:extLst>
          </p:cNvPr>
          <p:cNvCxnSpPr>
            <a:cxnSpLocks/>
          </p:cNvCxnSpPr>
          <p:nvPr/>
        </p:nvCxnSpPr>
        <p:spPr>
          <a:xfrm>
            <a:off x="8510193" y="2561886"/>
            <a:ext cx="0" cy="361209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C9541B81-24D3-58AF-46CC-DC1E39E454B7}"/>
              </a:ext>
            </a:extLst>
          </p:cNvPr>
          <p:cNvCxnSpPr>
            <a:cxnSpLocks/>
          </p:cNvCxnSpPr>
          <p:nvPr/>
        </p:nvCxnSpPr>
        <p:spPr>
          <a:xfrm flipV="1">
            <a:off x="10068927" y="2561886"/>
            <a:ext cx="0" cy="361209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BF5A3F77-5EAE-10F5-93C3-19C8CF19AB2A}"/>
              </a:ext>
            </a:extLst>
          </p:cNvPr>
          <p:cNvCxnSpPr>
            <a:cxnSpLocks/>
          </p:cNvCxnSpPr>
          <p:nvPr/>
        </p:nvCxnSpPr>
        <p:spPr>
          <a:xfrm flipV="1">
            <a:off x="11508367" y="2561886"/>
            <a:ext cx="0" cy="361209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D2B86FB5-2026-5DCA-1983-3540D080C36A}"/>
              </a:ext>
            </a:extLst>
          </p:cNvPr>
          <p:cNvCxnSpPr>
            <a:cxnSpLocks/>
          </p:cNvCxnSpPr>
          <p:nvPr/>
        </p:nvCxnSpPr>
        <p:spPr>
          <a:xfrm>
            <a:off x="4164950" y="2612121"/>
            <a:ext cx="0" cy="361209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F5077316-1AFE-E9D2-1158-2E0BF0D9AF8D}"/>
              </a:ext>
            </a:extLst>
          </p:cNvPr>
          <p:cNvCxnSpPr>
            <a:cxnSpLocks/>
          </p:cNvCxnSpPr>
          <p:nvPr/>
        </p:nvCxnSpPr>
        <p:spPr>
          <a:xfrm>
            <a:off x="11385772" y="4475704"/>
            <a:ext cx="347947" cy="0"/>
          </a:xfrm>
          <a:prstGeom prst="straightConnector1">
            <a:avLst/>
          </a:prstGeom>
          <a:ln w="762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9660F58D-8D0C-A90D-14D2-C21AC4FA4838}"/>
              </a:ext>
            </a:extLst>
          </p:cNvPr>
          <p:cNvCxnSpPr>
            <a:cxnSpLocks/>
          </p:cNvCxnSpPr>
          <p:nvPr/>
        </p:nvCxnSpPr>
        <p:spPr>
          <a:xfrm>
            <a:off x="8497316" y="4289874"/>
            <a:ext cx="0" cy="389808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50893BD5-6E03-3B74-4842-192C2C000595}"/>
              </a:ext>
            </a:extLst>
          </p:cNvPr>
          <p:cNvCxnSpPr>
            <a:cxnSpLocks/>
          </p:cNvCxnSpPr>
          <p:nvPr/>
        </p:nvCxnSpPr>
        <p:spPr>
          <a:xfrm>
            <a:off x="10068927" y="4285630"/>
            <a:ext cx="0" cy="389808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6D2DD8FC-5037-34D9-74B5-DE3BD21A259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t="38011" b="35350"/>
          <a:stretch/>
        </p:blipFill>
        <p:spPr>
          <a:xfrm>
            <a:off x="9362886" y="6049797"/>
            <a:ext cx="2864438" cy="7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770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F333405-141B-4B11-8206-BBDF3D76FE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1"/>
          <a:stretch/>
        </p:blipFill>
        <p:spPr bwMode="auto">
          <a:xfrm>
            <a:off x="269421" y="1512650"/>
            <a:ext cx="5820383" cy="336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8685E6F-9B28-244F-C3A4-39D22A4611AB}"/>
              </a:ext>
            </a:extLst>
          </p:cNvPr>
          <p:cNvSpPr txBox="1"/>
          <p:nvPr/>
        </p:nvSpPr>
        <p:spPr>
          <a:xfrm>
            <a:off x="6089804" y="1757735"/>
            <a:ext cx="51443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Україна займає 79 місце з 139 країн світу по ефективності логістики з 2,7 балу в 2023 році.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В порівнянні з попередніми роками якість логістики у світі покращилася, що пов'язується із збільшенням кількості країн із оцінкою більше 3,5 балів.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Показник нижче середнього демонструє відкриті можливості для зростання та розвитку логістичного сектору в Україні.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При проведені реформи митниці (створення електронної черги, та прискорення процедури проходження митного контролю для логістичних вантажів) та розвитку логістичної інфраструктури Україна може суттєво піднятися в рейтингу.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Основними стримуючими факторами є концентрація логістичної інфраструктури в окремих регіонах України, та низька якість більшості складських площ (клас С та </a:t>
            </a:r>
            <a:r>
              <a:rPr lang="en-US" sz="1600" dirty="0"/>
              <a:t>D</a:t>
            </a:r>
            <a:r>
              <a:rPr lang="uk-UA" sz="1600" dirty="0"/>
              <a:t>)</a:t>
            </a:r>
            <a:endParaRPr lang="ru-UA" sz="16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8DA8CD-BDE0-4FF9-7AC2-FC9A4E890EB1}"/>
              </a:ext>
            </a:extLst>
          </p:cNvPr>
          <p:cNvSpPr/>
          <p:nvPr/>
        </p:nvSpPr>
        <p:spPr>
          <a:xfrm>
            <a:off x="269421" y="181833"/>
            <a:ext cx="9866773" cy="7557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UA" sz="3200" b="1" dirty="0"/>
              <a:t>Індекс ефективності логістики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1273702-ABF9-0EED-7160-4ABB48E31D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89" y="5535137"/>
            <a:ext cx="5820383" cy="5387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AB2803-24C2-5700-5101-AC936AC760D5}"/>
              </a:ext>
            </a:extLst>
          </p:cNvPr>
          <p:cNvSpPr txBox="1"/>
          <p:nvPr/>
        </p:nvSpPr>
        <p:spPr>
          <a:xfrm>
            <a:off x="2459549" y="4976018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dirty="0"/>
              <a:t>Оцінки України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E7500C-F7A2-EDF7-2936-D70D0CA5118B}"/>
              </a:ext>
            </a:extLst>
          </p:cNvPr>
          <p:cNvSpPr txBox="1"/>
          <p:nvPr/>
        </p:nvSpPr>
        <p:spPr>
          <a:xfrm>
            <a:off x="2276061" y="1202635"/>
            <a:ext cx="3232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dirty="0"/>
              <a:t>Індекс ефективності логістики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13C6F9-7721-9243-7056-744AD8455261}"/>
              </a:ext>
            </a:extLst>
          </p:cNvPr>
          <p:cNvSpPr txBox="1"/>
          <p:nvPr/>
        </p:nvSpPr>
        <p:spPr>
          <a:xfrm>
            <a:off x="105389" y="6158940"/>
            <a:ext cx="14414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1100" dirty="0"/>
              <a:t>Джерело: </a:t>
            </a:r>
            <a:r>
              <a:rPr lang="en-US" sz="1100" dirty="0" err="1"/>
              <a:t>WorldBank</a:t>
            </a:r>
            <a:endParaRPr lang="ru-UA" sz="110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A54FE1A-6626-1EF4-9966-D10A8D9D39B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38011" b="35350"/>
          <a:stretch/>
        </p:blipFill>
        <p:spPr>
          <a:xfrm>
            <a:off x="9362886" y="6049797"/>
            <a:ext cx="2864438" cy="7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168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1A40A1-691A-5050-6595-D025B6C6C15D}"/>
              </a:ext>
            </a:extLst>
          </p:cNvPr>
          <p:cNvSpPr txBox="1"/>
          <p:nvPr/>
        </p:nvSpPr>
        <p:spPr>
          <a:xfrm>
            <a:off x="6245679" y="1338942"/>
            <a:ext cx="56769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600" dirty="0"/>
              <a:t>Розмір ринку демонструється через загальний обсяг площ наявних на території України. Їх кількість недостатня так як рівень </a:t>
            </a:r>
            <a:r>
              <a:rPr lang="uk-UA" sz="1600" dirty="0" err="1"/>
              <a:t>вакантності</a:t>
            </a:r>
            <a:r>
              <a:rPr lang="uk-UA" sz="1600" dirty="0"/>
              <a:t> знаходиться на досить низькому рівні. В перспективі зростання якісних об'єктів, без суттєвого впливу на рівень конкуренції </a:t>
            </a:r>
            <a:r>
              <a:rPr lang="uk-UA" sz="1600" b="1" dirty="0"/>
              <a:t>може збільшитися на 10-20% більше </a:t>
            </a:r>
            <a:r>
              <a:rPr lang="uk-UA" sz="1600" dirty="0"/>
              <a:t>від прогнозованих показників. При цьому рівень </a:t>
            </a:r>
            <a:r>
              <a:rPr lang="uk-UA" sz="1600" dirty="0" err="1"/>
              <a:t>вакантності</a:t>
            </a:r>
            <a:r>
              <a:rPr lang="uk-UA" sz="1600" dirty="0"/>
              <a:t> буде знаходиться </a:t>
            </a:r>
            <a:r>
              <a:rPr lang="uk-UA" sz="1600" b="1" dirty="0"/>
              <a:t>на оптимальному рівні 10-15%.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uk-UA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600" dirty="0"/>
              <a:t>Розмір ринку протягом останніх 12 років демонструє стабільну динаміку пропозиції. Це можна зв'язати з розвитком бізнесу в Україні, впровадження світових тенденцій, розвиток інфраструктури, побудову торгівельних відносин з іншими країнами та впровадження іноземного досвіду. По динаміці пропозиції складських комплексів можливо відстежувати розвиток основних індустрій. Корекція відбувалася в 2014 та 2022 роках через військові дії та окупації окремих регіонів України з існуючими складськими приміщеннями та бізнесом який створював попит. </a:t>
            </a: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2B3FF1C9-577A-0944-62EF-744930D14B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5770171"/>
              </p:ext>
            </p:extLst>
          </p:nvPr>
        </p:nvGraphicFramePr>
        <p:xfrm>
          <a:off x="911226" y="4013829"/>
          <a:ext cx="4389821" cy="2545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9585FB-D77E-9540-78C6-26E010035A01}"/>
              </a:ext>
            </a:extLst>
          </p:cNvPr>
          <p:cNvSpPr/>
          <p:nvPr/>
        </p:nvSpPr>
        <p:spPr>
          <a:xfrm>
            <a:off x="269421" y="181833"/>
            <a:ext cx="9866773" cy="7557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23C445-E2D5-1B9C-BB8F-777A0D28D715}"/>
              </a:ext>
            </a:extLst>
          </p:cNvPr>
          <p:cNvSpPr txBox="1"/>
          <p:nvPr/>
        </p:nvSpPr>
        <p:spPr>
          <a:xfrm>
            <a:off x="528447" y="193061"/>
            <a:ext cx="9156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3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Розмір ринку, потенціал зростання (Україна)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5C023155-3E07-5B62-2E53-2FC11D41F9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1678370"/>
              </p:ext>
            </p:extLst>
          </p:nvPr>
        </p:nvGraphicFramePr>
        <p:xfrm>
          <a:off x="267688" y="1104121"/>
          <a:ext cx="56768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FE7EE95-16BD-7EE3-F778-88C0EBE43EC5}"/>
              </a:ext>
            </a:extLst>
          </p:cNvPr>
          <p:cNvSpPr txBox="1"/>
          <p:nvPr/>
        </p:nvSpPr>
        <p:spPr>
          <a:xfrm>
            <a:off x="267688" y="6585475"/>
            <a:ext cx="17395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/>
              <a:t>Джерело: аналіз </a:t>
            </a:r>
            <a:r>
              <a:rPr lang="en-US" sz="1000" dirty="0"/>
              <a:t>NAI Ukraine</a:t>
            </a:r>
            <a:endParaRPr lang="ru-UA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FA3E59-7B98-F2A1-9E4D-4624FD66455C}"/>
              </a:ext>
            </a:extLst>
          </p:cNvPr>
          <p:cNvSpPr txBox="1"/>
          <p:nvPr/>
        </p:nvSpPr>
        <p:spPr>
          <a:xfrm>
            <a:off x="267687" y="3782299"/>
            <a:ext cx="17395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/>
              <a:t>Джерело: аналіз </a:t>
            </a:r>
            <a:r>
              <a:rPr lang="en-US" sz="1000" dirty="0"/>
              <a:t>NAI Ukraine</a:t>
            </a:r>
            <a:endParaRPr lang="ru-UA" sz="10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5754800-1C23-AB14-BE1A-5EEDA639368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38011" b="35350"/>
          <a:stretch/>
        </p:blipFill>
        <p:spPr>
          <a:xfrm>
            <a:off x="9362886" y="6049797"/>
            <a:ext cx="2864438" cy="7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50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66FC363-EEBB-D2C6-66A5-1453D6C9E882}"/>
              </a:ext>
            </a:extLst>
          </p:cNvPr>
          <p:cNvSpPr/>
          <p:nvPr/>
        </p:nvSpPr>
        <p:spPr>
          <a:xfrm>
            <a:off x="356562" y="83941"/>
            <a:ext cx="9866773" cy="7557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7578D7-08D4-ECA1-7865-1B6E5C3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562" y="-31247"/>
            <a:ext cx="10515600" cy="986155"/>
          </a:xfrm>
        </p:spPr>
        <p:txBody>
          <a:bodyPr>
            <a:noAutofit/>
          </a:bodyPr>
          <a:lstStyle/>
          <a:p>
            <a:r>
              <a:rPr lang="ru-UA" sz="2400" b="1" dirty="0">
                <a:solidFill>
                  <a:schemeClr val="bg1"/>
                </a:solidFill>
              </a:rPr>
              <a:t>Порівняння України з Польшею з точки зору інвестиційного потенціалу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2D9E1A81-0D60-4F0A-17AE-5BA778A112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3321595"/>
              </p:ext>
            </p:extLst>
          </p:nvPr>
        </p:nvGraphicFramePr>
        <p:xfrm>
          <a:off x="5498801" y="920096"/>
          <a:ext cx="6227759" cy="2718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467E2ECF-6DC1-C3FF-3F8A-5234FBCDB3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02287"/>
              </p:ext>
            </p:extLst>
          </p:nvPr>
        </p:nvGraphicFramePr>
        <p:xfrm>
          <a:off x="89199" y="3670885"/>
          <a:ext cx="5498801" cy="2577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DD21935-8CC1-9997-A4A2-5B7F77E83148}"/>
              </a:ext>
            </a:extLst>
          </p:cNvPr>
          <p:cNvSpPr txBox="1"/>
          <p:nvPr/>
        </p:nvSpPr>
        <p:spPr>
          <a:xfrm>
            <a:off x="5696466" y="3979058"/>
            <a:ext cx="61196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/>
              <a:t>Р</a:t>
            </a:r>
            <a:r>
              <a:rPr lang="ru-UA" sz="1100" dirty="0"/>
              <a:t>инок складської нерухомості Польщі набагато розвиненіший та с</a:t>
            </a:r>
            <a:r>
              <a:rPr lang="uk-UA" sz="1100" dirty="0" err="1"/>
              <a:t>табі</a:t>
            </a:r>
            <a:r>
              <a:rPr lang="ru-UA" sz="1100" dirty="0"/>
              <a:t>льніший ніж ринок України, що демонструють ці графіки.</a:t>
            </a:r>
          </a:p>
          <a:p>
            <a:pPr algn="just"/>
            <a:endParaRPr lang="ru-UA" sz="1100" dirty="0"/>
          </a:p>
          <a:p>
            <a:pPr algn="just"/>
            <a:r>
              <a:rPr lang="ru-UA" sz="1100" dirty="0"/>
              <a:t>В співвідношенні складських площ до загальної території країни графік демонстрє, що в Польщі складські комплекси знаходяться в більш тісному співвідношенні в той час коли в Україні їх кількість ще недостатня для повного покриття території країни. Це є важливим в питанні логістичного покриття країни. В Україні присутня більш висока концентрація приміщень в окремих регіонах, в той час коли в Польщі більш менш збалансовано по всіх воєводствах (від 5% до 9%)</a:t>
            </a:r>
          </a:p>
          <a:p>
            <a:pPr algn="just"/>
            <a:endParaRPr lang="ru-UA" sz="1100" dirty="0"/>
          </a:p>
          <a:p>
            <a:pPr algn="just"/>
            <a:r>
              <a:rPr lang="ru-UA" sz="1100" dirty="0"/>
              <a:t>Загальні площі відносно ВВП демонструють що на 1 млн кв. м. приходиться приблизно 10% від ВВП України, </a:t>
            </a:r>
            <a:r>
              <a:rPr lang="uk-UA" sz="1100" dirty="0"/>
              <a:t>це демонструє дефіцит площ</a:t>
            </a:r>
            <a:r>
              <a:rPr lang="ru-UA" sz="1100" dirty="0"/>
              <a:t>. Для порівняння, в Польщі цей показник рівен 4%, що демонструє більш стабільний баланс між попитом та пропозицією.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29D896F9-0198-C559-36F0-6011B47F01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9733771"/>
              </p:ext>
            </p:extLst>
          </p:nvPr>
        </p:nvGraphicFramePr>
        <p:xfrm>
          <a:off x="0" y="907873"/>
          <a:ext cx="5588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44F8F5E-E509-6022-15F7-20F0AA40176A}"/>
              </a:ext>
            </a:extLst>
          </p:cNvPr>
          <p:cNvSpPr txBox="1"/>
          <p:nvPr/>
        </p:nvSpPr>
        <p:spPr>
          <a:xfrm>
            <a:off x="214639" y="6144734"/>
            <a:ext cx="24641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/>
              <a:t>Джерело: </a:t>
            </a:r>
            <a:r>
              <a:rPr lang="en-US" sz="1000" dirty="0"/>
              <a:t>Euromonitor, </a:t>
            </a:r>
            <a:r>
              <a:rPr lang="uk-UA" sz="1000" dirty="0"/>
              <a:t>аналіз </a:t>
            </a:r>
            <a:r>
              <a:rPr lang="en-US" sz="1000" dirty="0"/>
              <a:t>NAI Ukraine</a:t>
            </a:r>
            <a:endParaRPr lang="ru-UA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75625E-CF47-7E3F-C95A-0D8807765862}"/>
              </a:ext>
            </a:extLst>
          </p:cNvPr>
          <p:cNvSpPr txBox="1"/>
          <p:nvPr/>
        </p:nvSpPr>
        <p:spPr>
          <a:xfrm>
            <a:off x="5696466" y="3596113"/>
            <a:ext cx="21900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/>
              <a:t>Джерело: </a:t>
            </a:r>
            <a:r>
              <a:rPr lang="en-US" sz="1000" dirty="0"/>
              <a:t>Statista, </a:t>
            </a:r>
            <a:r>
              <a:rPr lang="uk-UA" sz="1000" dirty="0"/>
              <a:t>аналіз </a:t>
            </a:r>
            <a:r>
              <a:rPr lang="en-US" sz="1000" dirty="0"/>
              <a:t>NAI Ukraine</a:t>
            </a:r>
            <a:endParaRPr lang="ru-UA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994D5B-0BE4-9242-50DF-20768CECDF84}"/>
              </a:ext>
            </a:extLst>
          </p:cNvPr>
          <p:cNvSpPr txBox="1"/>
          <p:nvPr/>
        </p:nvSpPr>
        <p:spPr>
          <a:xfrm>
            <a:off x="214639" y="3508090"/>
            <a:ext cx="29145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/>
              <a:t>Джерело: </a:t>
            </a:r>
            <a:r>
              <a:rPr lang="en-US" sz="1000" dirty="0"/>
              <a:t>Euromonitor, Statista, </a:t>
            </a:r>
            <a:r>
              <a:rPr lang="uk-UA" sz="1000" dirty="0"/>
              <a:t>аналіз </a:t>
            </a:r>
            <a:r>
              <a:rPr lang="en-US" sz="1000" dirty="0"/>
              <a:t>NAI Ukraine</a:t>
            </a:r>
            <a:endParaRPr lang="ru-UA" sz="1000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FC8E474-7146-10B8-EF12-1111F92B237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t="38011" b="35350"/>
          <a:stretch/>
        </p:blipFill>
        <p:spPr>
          <a:xfrm>
            <a:off x="9362886" y="6049797"/>
            <a:ext cx="2864438" cy="7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81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FD1D07B-C44D-43D8-8EFE-94172AF3CC88}"/>
              </a:ext>
            </a:extLst>
          </p:cNvPr>
          <p:cNvSpPr/>
          <p:nvPr/>
        </p:nvSpPr>
        <p:spPr>
          <a:xfrm>
            <a:off x="356562" y="83941"/>
            <a:ext cx="9866773" cy="7557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0B416D-491B-0FA3-7B5F-0B5CA1C0CC30}"/>
              </a:ext>
            </a:extLst>
          </p:cNvPr>
          <p:cNvSpPr txBox="1"/>
          <p:nvPr/>
        </p:nvSpPr>
        <p:spPr>
          <a:xfrm>
            <a:off x="2619633" y="107888"/>
            <a:ext cx="59954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A" sz="4000" b="1" dirty="0">
                <a:solidFill>
                  <a:schemeClr val="bg1"/>
                </a:solidFill>
              </a:rPr>
              <a:t>Рівень вакантності та ціни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CEFA72-DD0F-D2CA-AAF6-FF77E65BDB1C}"/>
              </a:ext>
            </a:extLst>
          </p:cNvPr>
          <p:cNvSpPr txBox="1"/>
          <p:nvPr/>
        </p:nvSpPr>
        <p:spPr>
          <a:xfrm>
            <a:off x="5109616" y="2223310"/>
            <a:ext cx="658089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UA" sz="1400" dirty="0"/>
              <a:t>Рівень вакантності складських приміщень знаходиться на низькому рівні. Навіть війна негативно не вплинула на цей сегмент комерційної нерухомості. Показник в 3,6% демонструє дефіцит якісних площ на території країни і нові обʼєкти не так активно вводяться в експлуатацію як зростає попит. В основному це повʼязано з тим що інвестори шукають конкретного гравця під якого проектувати приміщення, а приміщення спекулятивного характеру не характеризуються високим класом або великою площею.</a:t>
            </a:r>
          </a:p>
          <a:p>
            <a:pPr algn="just">
              <a:spcBef>
                <a:spcPts val="1200"/>
              </a:spcBef>
            </a:pPr>
            <a:r>
              <a:rPr lang="ru-UA" sz="1400" dirty="0"/>
              <a:t>В звʼязку з сутєєвим дефіцитом площ та високих ризиків на Сході попит активно зростав на Заході, що мало відображення на ціні. На окремі приміщення ціна зросла в два рази в порівнянні із довоєнним періодом. Проте рівень цін більш менш стабілізувався на ринку, що повʼязано із вводом нових обʼєктів в експлуатацію та зменшення тиску з боку орендарів.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EE3BE66D-5408-566F-AA70-A99F25D4B2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0430159"/>
              </p:ext>
            </p:extLst>
          </p:nvPr>
        </p:nvGraphicFramePr>
        <p:xfrm>
          <a:off x="320640" y="400691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E9BBB595-48FF-C2E1-5D03-403EA4FB05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6884422"/>
              </p:ext>
            </p:extLst>
          </p:nvPr>
        </p:nvGraphicFramePr>
        <p:xfrm>
          <a:off x="356562" y="113151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A91E43A-2CCF-E0EA-146D-89CFA107D390}"/>
              </a:ext>
            </a:extLst>
          </p:cNvPr>
          <p:cNvSpPr txBox="1"/>
          <p:nvPr/>
        </p:nvSpPr>
        <p:spPr>
          <a:xfrm>
            <a:off x="267688" y="6585475"/>
            <a:ext cx="17395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/>
              <a:t>Джерело: аналіз </a:t>
            </a:r>
            <a:r>
              <a:rPr lang="en-US" sz="1000" dirty="0"/>
              <a:t>NAI Ukraine</a:t>
            </a:r>
            <a:endParaRPr lang="ru-UA" sz="1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ECF25E-80FF-1513-7DDA-6F7519130E64}"/>
              </a:ext>
            </a:extLst>
          </p:cNvPr>
          <p:cNvSpPr txBox="1"/>
          <p:nvPr/>
        </p:nvSpPr>
        <p:spPr>
          <a:xfrm>
            <a:off x="267688" y="3792399"/>
            <a:ext cx="17395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/>
              <a:t>Джерело: аналіз </a:t>
            </a:r>
            <a:r>
              <a:rPr lang="en-US" sz="1000" dirty="0"/>
              <a:t>NAI Ukraine</a:t>
            </a:r>
            <a:endParaRPr lang="ru-UA" sz="10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E55D198-E260-941C-7DDD-7AB45BFC685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38011" b="35350"/>
          <a:stretch/>
        </p:blipFill>
        <p:spPr>
          <a:xfrm>
            <a:off x="9362886" y="6049797"/>
            <a:ext cx="2864438" cy="7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22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B98F019-6CC7-A8DC-8749-4CB8F48E7DBD}"/>
              </a:ext>
            </a:extLst>
          </p:cNvPr>
          <p:cNvSpPr/>
          <p:nvPr/>
        </p:nvSpPr>
        <p:spPr>
          <a:xfrm>
            <a:off x="356562" y="83941"/>
            <a:ext cx="9866773" cy="7557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D66C5D-C4B2-43FB-7615-336AF524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6768" y="103131"/>
            <a:ext cx="4186356" cy="736844"/>
          </a:xfrm>
        </p:spPr>
        <p:txBody>
          <a:bodyPr/>
          <a:lstStyle/>
          <a:p>
            <a:r>
              <a:rPr lang="ru-UA" b="1" dirty="0">
                <a:solidFill>
                  <a:schemeClr val="bg1"/>
                </a:solidFill>
              </a:rPr>
              <a:t>Попит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98B55B81-CAED-C5DA-8DE6-9777978B07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4266326"/>
              </p:ext>
            </p:extLst>
          </p:nvPr>
        </p:nvGraphicFramePr>
        <p:xfrm>
          <a:off x="351656" y="3867613"/>
          <a:ext cx="5132593" cy="2767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4EFB005-ADF1-023D-4596-1764719C9D79}"/>
              </a:ext>
            </a:extLst>
          </p:cNvPr>
          <p:cNvSpPr txBox="1"/>
          <p:nvPr/>
        </p:nvSpPr>
        <p:spPr>
          <a:xfrm>
            <a:off x="5447002" y="1167151"/>
            <a:ext cx="658087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UA" sz="1400" dirty="0"/>
              <a:t>Сухі склади найпоширеніший тип нерухомості на території України через високий попит, набагато нижчий поріг інвестування та обслуговування. Ці приміщення призначення для зберігання різних видів товарів без особливих умов до зберігання. В основному ці склади утеплені, мають вентиляційну систему там обігрів приміщення до базового рівня температури.</a:t>
            </a:r>
          </a:p>
          <a:p>
            <a:pPr algn="just"/>
            <a:endParaRPr lang="ru-UA" sz="1400" dirty="0"/>
          </a:p>
          <a:p>
            <a:pPr algn="just"/>
            <a:r>
              <a:rPr lang="ru-UA" sz="1400" dirty="0"/>
              <a:t>Найбільший рівень попиту займає важка промисловість (машинобудування, металообробка та інше). Основними причиною такого попиту є: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UA" sz="1400" dirty="0"/>
              <a:t>продукція займає багато місця (наприклад верстати, труби та інше)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з</a:t>
            </a:r>
            <a:r>
              <a:rPr lang="ru-UA" sz="1400" dirty="0"/>
              <a:t>більшився обсяг імпорту та експорту із заходом та перебудова ланцюгів постачання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err="1"/>
              <a:t>релокація</a:t>
            </a:r>
            <a:r>
              <a:rPr lang="ru-RU" sz="1400" dirty="0"/>
              <a:t> </a:t>
            </a:r>
            <a:r>
              <a:rPr lang="ru-RU" sz="1400" dirty="0" err="1"/>
              <a:t>бізнесу</a:t>
            </a:r>
            <a:endParaRPr lang="ru-RU" sz="1400" dirty="0"/>
          </a:p>
          <a:p>
            <a:pPr algn="just"/>
            <a:r>
              <a:rPr lang="ru-UA" sz="1400" b="1" dirty="0"/>
              <a:t>В основному орендують класи В та С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0BA8D7-0651-11E4-867E-738404B2B839}"/>
              </a:ext>
            </a:extLst>
          </p:cNvPr>
          <p:cNvSpPr txBox="1"/>
          <p:nvPr/>
        </p:nvSpPr>
        <p:spPr>
          <a:xfrm>
            <a:off x="5447002" y="4171983"/>
            <a:ext cx="65808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UA" sz="1400" dirty="0"/>
              <a:t>Рітейл</a:t>
            </a:r>
            <a:r>
              <a:rPr lang="en-US" sz="1400" dirty="0"/>
              <a:t>,</a:t>
            </a:r>
            <a:r>
              <a:rPr lang="ru-UA" sz="1400" dirty="0"/>
              <a:t> </a:t>
            </a:r>
            <a:r>
              <a:rPr lang="en-US" sz="1400" dirty="0"/>
              <a:t>FMCG </a:t>
            </a:r>
            <a:r>
              <a:rPr lang="uk-UA" sz="1400" dirty="0"/>
              <a:t>та </a:t>
            </a:r>
            <a:r>
              <a:rPr lang="en-US" sz="1400" dirty="0"/>
              <a:t>E-commerce</a:t>
            </a:r>
            <a:r>
              <a:rPr lang="uk-UA" sz="1400" dirty="0"/>
              <a:t> можна об'єднати в одну групу за попитом через певну схожість продукції, метод її реалізації, та вимоги до складів. </a:t>
            </a:r>
            <a:r>
              <a:rPr lang="uk-UA" sz="1400" b="1" dirty="0"/>
              <a:t>Дана категорія орендує всі категорії склади в залежності від потреб, проте в основному це класи А та В.</a:t>
            </a:r>
          </a:p>
          <a:p>
            <a:pPr algn="just"/>
            <a:endParaRPr lang="uk-UA" sz="1400" dirty="0"/>
          </a:p>
          <a:p>
            <a:pPr algn="just"/>
            <a:r>
              <a:rPr lang="uk-UA" sz="1400" dirty="0"/>
              <a:t>Логістика останній великий гравець на ринку, проте логістичні компанії будують складські комплекси як під власні потреби так і під спекуляцію на ринку, тому їх роль дуже важлива. </a:t>
            </a:r>
            <a:r>
              <a:rPr lang="uk-UA" sz="1400" b="1" dirty="0"/>
              <a:t>В основному фокус йде на класи А та В.</a:t>
            </a:r>
            <a:endParaRPr lang="ru-UA" sz="1400" b="1" dirty="0"/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43BD2D57-A7D3-0071-A968-CB0F5E1A12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0695024"/>
              </p:ext>
            </p:extLst>
          </p:nvPr>
        </p:nvGraphicFramePr>
        <p:xfrm>
          <a:off x="356562" y="997254"/>
          <a:ext cx="494868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4D9F97E-C5AE-F8E1-8733-0ADC165B944A}"/>
              </a:ext>
            </a:extLst>
          </p:cNvPr>
          <p:cNvSpPr txBox="1"/>
          <p:nvPr/>
        </p:nvSpPr>
        <p:spPr>
          <a:xfrm>
            <a:off x="267688" y="6585475"/>
            <a:ext cx="17395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/>
              <a:t>Джерело: аналіз </a:t>
            </a:r>
            <a:r>
              <a:rPr lang="en-US" sz="1000" dirty="0"/>
              <a:t>NAI Ukraine</a:t>
            </a:r>
            <a:endParaRPr lang="ru-UA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44A194-62FF-987C-0637-2B817289C5BF}"/>
              </a:ext>
            </a:extLst>
          </p:cNvPr>
          <p:cNvSpPr txBox="1"/>
          <p:nvPr/>
        </p:nvSpPr>
        <p:spPr>
          <a:xfrm>
            <a:off x="351656" y="3671444"/>
            <a:ext cx="17395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/>
              <a:t>Джерело: аналіз </a:t>
            </a:r>
            <a:r>
              <a:rPr lang="en-US" sz="1000" dirty="0"/>
              <a:t>NAI Ukraine</a:t>
            </a:r>
            <a:endParaRPr lang="ru-UA" sz="1000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8B2306-627B-3A90-73A3-F85D4647326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38011" b="35350"/>
          <a:stretch/>
        </p:blipFill>
        <p:spPr>
          <a:xfrm>
            <a:off x="9362886" y="6049797"/>
            <a:ext cx="2864438" cy="7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69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291AED96-1696-E26E-4E0D-D4B2A5838CD7}"/>
              </a:ext>
            </a:extLst>
          </p:cNvPr>
          <p:cNvSpPr/>
          <p:nvPr/>
        </p:nvSpPr>
        <p:spPr>
          <a:xfrm>
            <a:off x="356562" y="83941"/>
            <a:ext cx="9866773" cy="7557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B833C0-4DFB-BB72-09E9-C85236A22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497" y="97044"/>
            <a:ext cx="10515600" cy="714464"/>
          </a:xfrm>
        </p:spPr>
        <p:txBody>
          <a:bodyPr>
            <a:normAutofit/>
          </a:bodyPr>
          <a:lstStyle/>
          <a:p>
            <a:r>
              <a:rPr lang="ru-UA" sz="4000" b="1" dirty="0">
                <a:solidFill>
                  <a:schemeClr val="bg1"/>
                </a:solidFill>
              </a:rPr>
              <a:t>Перспективні області із зростанням попиту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CF075515-F619-EC42-B843-3EA194A47E70}"/>
              </a:ext>
            </a:extLst>
          </p:cNvPr>
          <p:cNvGrpSpPr/>
          <p:nvPr/>
        </p:nvGrpSpPr>
        <p:grpSpPr>
          <a:xfrm>
            <a:off x="662354" y="1648071"/>
            <a:ext cx="4892670" cy="3397734"/>
            <a:chOff x="0" y="0"/>
            <a:chExt cx="5294313" cy="3676651"/>
          </a:xfrm>
          <a:solidFill>
            <a:schemeClr val="bg2">
              <a:lumMod val="75000"/>
            </a:schemeClr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B853AF18-0625-97D8-698E-1547A0B74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5163" y="1458913"/>
              <a:ext cx="1171575" cy="814388"/>
            </a:xfrm>
            <a:custGeom>
              <a:avLst/>
              <a:gdLst>
                <a:gd name="T0" fmla="*/ 596 w 617"/>
                <a:gd name="T1" fmla="*/ 187 h 428"/>
                <a:gd name="T2" fmla="*/ 605 w 617"/>
                <a:gd name="T3" fmla="*/ 143 h 428"/>
                <a:gd name="T4" fmla="*/ 592 w 617"/>
                <a:gd name="T5" fmla="*/ 132 h 428"/>
                <a:gd name="T6" fmla="*/ 554 w 617"/>
                <a:gd name="T7" fmla="*/ 122 h 428"/>
                <a:gd name="T8" fmla="*/ 514 w 617"/>
                <a:gd name="T9" fmla="*/ 131 h 428"/>
                <a:gd name="T10" fmla="*/ 492 w 617"/>
                <a:gd name="T11" fmla="*/ 104 h 428"/>
                <a:gd name="T12" fmla="*/ 471 w 617"/>
                <a:gd name="T13" fmla="*/ 68 h 428"/>
                <a:gd name="T14" fmla="*/ 464 w 617"/>
                <a:gd name="T15" fmla="*/ 50 h 428"/>
                <a:gd name="T16" fmla="*/ 456 w 617"/>
                <a:gd name="T17" fmla="*/ 36 h 428"/>
                <a:gd name="T18" fmla="*/ 401 w 617"/>
                <a:gd name="T19" fmla="*/ 46 h 428"/>
                <a:gd name="T20" fmla="*/ 356 w 617"/>
                <a:gd name="T21" fmla="*/ 28 h 428"/>
                <a:gd name="T22" fmla="*/ 334 w 617"/>
                <a:gd name="T23" fmla="*/ 5 h 428"/>
                <a:gd name="T24" fmla="*/ 311 w 617"/>
                <a:gd name="T25" fmla="*/ 4 h 428"/>
                <a:gd name="T26" fmla="*/ 291 w 617"/>
                <a:gd name="T27" fmla="*/ 3 h 428"/>
                <a:gd name="T28" fmla="*/ 267 w 617"/>
                <a:gd name="T29" fmla="*/ 8 h 428"/>
                <a:gd name="T30" fmla="*/ 236 w 617"/>
                <a:gd name="T31" fmla="*/ 32 h 428"/>
                <a:gd name="T32" fmla="*/ 203 w 617"/>
                <a:gd name="T33" fmla="*/ 63 h 428"/>
                <a:gd name="T34" fmla="*/ 207 w 617"/>
                <a:gd name="T35" fmla="*/ 97 h 428"/>
                <a:gd name="T36" fmla="*/ 183 w 617"/>
                <a:gd name="T37" fmla="*/ 107 h 428"/>
                <a:gd name="T38" fmla="*/ 150 w 617"/>
                <a:gd name="T39" fmla="*/ 88 h 428"/>
                <a:gd name="T40" fmla="*/ 134 w 617"/>
                <a:gd name="T41" fmla="*/ 106 h 428"/>
                <a:gd name="T42" fmla="*/ 103 w 617"/>
                <a:gd name="T43" fmla="*/ 97 h 428"/>
                <a:gd name="T44" fmla="*/ 92 w 617"/>
                <a:gd name="T45" fmla="*/ 117 h 428"/>
                <a:gd name="T46" fmla="*/ 94 w 617"/>
                <a:gd name="T47" fmla="*/ 156 h 428"/>
                <a:gd name="T48" fmla="*/ 80 w 617"/>
                <a:gd name="T49" fmla="*/ 161 h 428"/>
                <a:gd name="T50" fmla="*/ 77 w 617"/>
                <a:gd name="T51" fmla="*/ 204 h 428"/>
                <a:gd name="T52" fmla="*/ 84 w 617"/>
                <a:gd name="T53" fmla="*/ 226 h 428"/>
                <a:gd name="T54" fmla="*/ 74 w 617"/>
                <a:gd name="T55" fmla="*/ 244 h 428"/>
                <a:gd name="T56" fmla="*/ 50 w 617"/>
                <a:gd name="T57" fmla="*/ 253 h 428"/>
                <a:gd name="T58" fmla="*/ 41 w 617"/>
                <a:gd name="T59" fmla="*/ 264 h 428"/>
                <a:gd name="T60" fmla="*/ 33 w 617"/>
                <a:gd name="T61" fmla="*/ 264 h 428"/>
                <a:gd name="T62" fmla="*/ 15 w 617"/>
                <a:gd name="T63" fmla="*/ 281 h 428"/>
                <a:gd name="T64" fmla="*/ 7 w 617"/>
                <a:gd name="T65" fmla="*/ 314 h 428"/>
                <a:gd name="T66" fmla="*/ 11 w 617"/>
                <a:gd name="T67" fmla="*/ 335 h 428"/>
                <a:gd name="T68" fmla="*/ 13 w 617"/>
                <a:gd name="T69" fmla="*/ 394 h 428"/>
                <a:gd name="T70" fmla="*/ 41 w 617"/>
                <a:gd name="T71" fmla="*/ 409 h 428"/>
                <a:gd name="T72" fmla="*/ 58 w 617"/>
                <a:gd name="T73" fmla="*/ 406 h 428"/>
                <a:gd name="T74" fmla="*/ 92 w 617"/>
                <a:gd name="T75" fmla="*/ 388 h 428"/>
                <a:gd name="T76" fmla="*/ 95 w 617"/>
                <a:gd name="T77" fmla="*/ 401 h 428"/>
                <a:gd name="T78" fmla="*/ 147 w 617"/>
                <a:gd name="T79" fmla="*/ 409 h 428"/>
                <a:gd name="T80" fmla="*/ 240 w 617"/>
                <a:gd name="T81" fmla="*/ 408 h 428"/>
                <a:gd name="T82" fmla="*/ 287 w 617"/>
                <a:gd name="T83" fmla="*/ 410 h 428"/>
                <a:gd name="T84" fmla="*/ 322 w 617"/>
                <a:gd name="T85" fmla="*/ 426 h 428"/>
                <a:gd name="T86" fmla="*/ 365 w 617"/>
                <a:gd name="T87" fmla="*/ 409 h 428"/>
                <a:gd name="T88" fmla="*/ 366 w 617"/>
                <a:gd name="T89" fmla="*/ 365 h 428"/>
                <a:gd name="T90" fmla="*/ 341 w 617"/>
                <a:gd name="T91" fmla="*/ 359 h 428"/>
                <a:gd name="T92" fmla="*/ 304 w 617"/>
                <a:gd name="T93" fmla="*/ 380 h 428"/>
                <a:gd name="T94" fmla="*/ 306 w 617"/>
                <a:gd name="T95" fmla="*/ 362 h 428"/>
                <a:gd name="T96" fmla="*/ 302 w 617"/>
                <a:gd name="T97" fmla="*/ 341 h 428"/>
                <a:gd name="T98" fmla="*/ 298 w 617"/>
                <a:gd name="T99" fmla="*/ 320 h 428"/>
                <a:gd name="T100" fmla="*/ 299 w 617"/>
                <a:gd name="T101" fmla="*/ 300 h 428"/>
                <a:gd name="T102" fmla="*/ 292 w 617"/>
                <a:gd name="T103" fmla="*/ 278 h 428"/>
                <a:gd name="T104" fmla="*/ 329 w 617"/>
                <a:gd name="T105" fmla="*/ 258 h 428"/>
                <a:gd name="T106" fmla="*/ 386 w 617"/>
                <a:gd name="T107" fmla="*/ 258 h 428"/>
                <a:gd name="T108" fmla="*/ 460 w 617"/>
                <a:gd name="T109" fmla="*/ 260 h 428"/>
                <a:gd name="T110" fmla="*/ 495 w 617"/>
                <a:gd name="T111" fmla="*/ 294 h 428"/>
                <a:gd name="T112" fmla="*/ 523 w 617"/>
                <a:gd name="T113" fmla="*/ 320 h 428"/>
                <a:gd name="T114" fmla="*/ 560 w 617"/>
                <a:gd name="T115" fmla="*/ 298 h 428"/>
                <a:gd name="T116" fmla="*/ 560 w 617"/>
                <a:gd name="T117" fmla="*/ 263 h 428"/>
                <a:gd name="T118" fmla="*/ 615 w 617"/>
                <a:gd name="T119" fmla="*/ 249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17" h="428">
                  <a:moveTo>
                    <a:pt x="610" y="224"/>
                  </a:moveTo>
                  <a:cubicBezTo>
                    <a:pt x="617" y="221"/>
                    <a:pt x="617" y="221"/>
                    <a:pt x="617" y="221"/>
                  </a:cubicBezTo>
                  <a:cubicBezTo>
                    <a:pt x="613" y="197"/>
                    <a:pt x="613" y="197"/>
                    <a:pt x="613" y="197"/>
                  </a:cubicBezTo>
                  <a:cubicBezTo>
                    <a:pt x="593" y="196"/>
                    <a:pt x="593" y="196"/>
                    <a:pt x="593" y="196"/>
                  </a:cubicBezTo>
                  <a:cubicBezTo>
                    <a:pt x="591" y="190"/>
                    <a:pt x="591" y="190"/>
                    <a:pt x="591" y="190"/>
                  </a:cubicBezTo>
                  <a:cubicBezTo>
                    <a:pt x="596" y="187"/>
                    <a:pt x="596" y="187"/>
                    <a:pt x="596" y="187"/>
                  </a:cubicBezTo>
                  <a:cubicBezTo>
                    <a:pt x="596" y="162"/>
                    <a:pt x="596" y="162"/>
                    <a:pt x="596" y="162"/>
                  </a:cubicBezTo>
                  <a:cubicBezTo>
                    <a:pt x="596" y="162"/>
                    <a:pt x="598" y="158"/>
                    <a:pt x="598" y="157"/>
                  </a:cubicBezTo>
                  <a:cubicBezTo>
                    <a:pt x="599" y="155"/>
                    <a:pt x="600" y="153"/>
                    <a:pt x="600" y="152"/>
                  </a:cubicBezTo>
                  <a:cubicBezTo>
                    <a:pt x="601" y="152"/>
                    <a:pt x="602" y="151"/>
                    <a:pt x="602" y="151"/>
                  </a:cubicBezTo>
                  <a:cubicBezTo>
                    <a:pt x="603" y="150"/>
                    <a:pt x="602" y="147"/>
                    <a:pt x="603" y="146"/>
                  </a:cubicBezTo>
                  <a:cubicBezTo>
                    <a:pt x="603" y="145"/>
                    <a:pt x="605" y="143"/>
                    <a:pt x="605" y="143"/>
                  </a:cubicBezTo>
                  <a:cubicBezTo>
                    <a:pt x="606" y="142"/>
                    <a:pt x="607" y="140"/>
                    <a:pt x="607" y="139"/>
                  </a:cubicBezTo>
                  <a:cubicBezTo>
                    <a:pt x="607" y="139"/>
                    <a:pt x="607" y="138"/>
                    <a:pt x="607" y="138"/>
                  </a:cubicBezTo>
                  <a:cubicBezTo>
                    <a:pt x="606" y="137"/>
                    <a:pt x="604" y="138"/>
                    <a:pt x="603" y="137"/>
                  </a:cubicBezTo>
                  <a:cubicBezTo>
                    <a:pt x="602" y="137"/>
                    <a:pt x="601" y="135"/>
                    <a:pt x="600" y="134"/>
                  </a:cubicBezTo>
                  <a:cubicBezTo>
                    <a:pt x="598" y="134"/>
                    <a:pt x="595" y="134"/>
                    <a:pt x="594" y="134"/>
                  </a:cubicBezTo>
                  <a:cubicBezTo>
                    <a:pt x="593" y="133"/>
                    <a:pt x="592" y="132"/>
                    <a:pt x="592" y="132"/>
                  </a:cubicBezTo>
                  <a:cubicBezTo>
                    <a:pt x="592" y="124"/>
                    <a:pt x="592" y="124"/>
                    <a:pt x="592" y="124"/>
                  </a:cubicBezTo>
                  <a:cubicBezTo>
                    <a:pt x="579" y="122"/>
                    <a:pt x="579" y="122"/>
                    <a:pt x="579" y="122"/>
                  </a:cubicBezTo>
                  <a:cubicBezTo>
                    <a:pt x="578" y="122"/>
                    <a:pt x="578" y="122"/>
                    <a:pt x="578" y="122"/>
                  </a:cubicBezTo>
                  <a:cubicBezTo>
                    <a:pt x="570" y="119"/>
                    <a:pt x="570" y="119"/>
                    <a:pt x="570" y="119"/>
                  </a:cubicBezTo>
                  <a:cubicBezTo>
                    <a:pt x="563" y="127"/>
                    <a:pt x="563" y="127"/>
                    <a:pt x="563" y="127"/>
                  </a:cubicBezTo>
                  <a:cubicBezTo>
                    <a:pt x="554" y="122"/>
                    <a:pt x="554" y="122"/>
                    <a:pt x="554" y="122"/>
                  </a:cubicBezTo>
                  <a:cubicBezTo>
                    <a:pt x="546" y="116"/>
                    <a:pt x="546" y="116"/>
                    <a:pt x="546" y="116"/>
                  </a:cubicBezTo>
                  <a:cubicBezTo>
                    <a:pt x="521" y="144"/>
                    <a:pt x="521" y="144"/>
                    <a:pt x="521" y="144"/>
                  </a:cubicBezTo>
                  <a:cubicBezTo>
                    <a:pt x="521" y="144"/>
                    <a:pt x="518" y="145"/>
                    <a:pt x="518" y="144"/>
                  </a:cubicBezTo>
                  <a:cubicBezTo>
                    <a:pt x="517" y="144"/>
                    <a:pt x="515" y="142"/>
                    <a:pt x="515" y="141"/>
                  </a:cubicBezTo>
                  <a:cubicBezTo>
                    <a:pt x="515" y="140"/>
                    <a:pt x="516" y="137"/>
                    <a:pt x="516" y="136"/>
                  </a:cubicBezTo>
                  <a:cubicBezTo>
                    <a:pt x="516" y="135"/>
                    <a:pt x="515" y="132"/>
                    <a:pt x="514" y="131"/>
                  </a:cubicBezTo>
                  <a:cubicBezTo>
                    <a:pt x="514" y="130"/>
                    <a:pt x="511" y="128"/>
                    <a:pt x="511" y="126"/>
                  </a:cubicBezTo>
                  <a:cubicBezTo>
                    <a:pt x="511" y="125"/>
                    <a:pt x="513" y="124"/>
                    <a:pt x="513" y="123"/>
                  </a:cubicBezTo>
                  <a:cubicBezTo>
                    <a:pt x="513" y="121"/>
                    <a:pt x="512" y="117"/>
                    <a:pt x="511" y="116"/>
                  </a:cubicBezTo>
                  <a:cubicBezTo>
                    <a:pt x="509" y="114"/>
                    <a:pt x="505" y="115"/>
                    <a:pt x="504" y="114"/>
                  </a:cubicBezTo>
                  <a:cubicBezTo>
                    <a:pt x="503" y="114"/>
                    <a:pt x="499" y="111"/>
                    <a:pt x="499" y="111"/>
                  </a:cubicBezTo>
                  <a:cubicBezTo>
                    <a:pt x="492" y="104"/>
                    <a:pt x="492" y="104"/>
                    <a:pt x="492" y="104"/>
                  </a:cubicBezTo>
                  <a:cubicBezTo>
                    <a:pt x="492" y="104"/>
                    <a:pt x="490" y="102"/>
                    <a:pt x="490" y="101"/>
                  </a:cubicBezTo>
                  <a:cubicBezTo>
                    <a:pt x="489" y="99"/>
                    <a:pt x="488" y="94"/>
                    <a:pt x="488" y="94"/>
                  </a:cubicBezTo>
                  <a:cubicBezTo>
                    <a:pt x="488" y="86"/>
                    <a:pt x="488" y="86"/>
                    <a:pt x="488" y="86"/>
                  </a:cubicBezTo>
                  <a:cubicBezTo>
                    <a:pt x="477" y="79"/>
                    <a:pt x="477" y="79"/>
                    <a:pt x="477" y="79"/>
                  </a:cubicBezTo>
                  <a:cubicBezTo>
                    <a:pt x="477" y="74"/>
                    <a:pt x="477" y="74"/>
                    <a:pt x="477" y="74"/>
                  </a:cubicBezTo>
                  <a:cubicBezTo>
                    <a:pt x="477" y="74"/>
                    <a:pt x="473" y="69"/>
                    <a:pt x="471" y="68"/>
                  </a:cubicBezTo>
                  <a:cubicBezTo>
                    <a:pt x="471" y="67"/>
                    <a:pt x="469" y="66"/>
                    <a:pt x="469" y="65"/>
                  </a:cubicBezTo>
                  <a:cubicBezTo>
                    <a:pt x="469" y="65"/>
                    <a:pt x="469" y="63"/>
                    <a:pt x="469" y="62"/>
                  </a:cubicBezTo>
                  <a:cubicBezTo>
                    <a:pt x="469" y="62"/>
                    <a:pt x="470" y="62"/>
                    <a:pt x="471" y="61"/>
                  </a:cubicBezTo>
                  <a:cubicBezTo>
                    <a:pt x="471" y="60"/>
                    <a:pt x="471" y="58"/>
                    <a:pt x="471" y="57"/>
                  </a:cubicBezTo>
                  <a:cubicBezTo>
                    <a:pt x="471" y="56"/>
                    <a:pt x="469" y="54"/>
                    <a:pt x="468" y="53"/>
                  </a:cubicBezTo>
                  <a:cubicBezTo>
                    <a:pt x="467" y="52"/>
                    <a:pt x="465" y="51"/>
                    <a:pt x="464" y="50"/>
                  </a:cubicBezTo>
                  <a:cubicBezTo>
                    <a:pt x="463" y="49"/>
                    <a:pt x="463" y="47"/>
                    <a:pt x="463" y="46"/>
                  </a:cubicBezTo>
                  <a:cubicBezTo>
                    <a:pt x="463" y="45"/>
                    <a:pt x="463" y="41"/>
                    <a:pt x="464" y="40"/>
                  </a:cubicBezTo>
                  <a:cubicBezTo>
                    <a:pt x="464" y="39"/>
                    <a:pt x="465" y="37"/>
                    <a:pt x="465" y="36"/>
                  </a:cubicBezTo>
                  <a:cubicBezTo>
                    <a:pt x="466" y="35"/>
                    <a:pt x="467" y="34"/>
                    <a:pt x="466" y="33"/>
                  </a:cubicBezTo>
                  <a:cubicBezTo>
                    <a:pt x="466" y="33"/>
                    <a:pt x="464" y="34"/>
                    <a:pt x="464" y="34"/>
                  </a:cubicBezTo>
                  <a:cubicBezTo>
                    <a:pt x="462" y="34"/>
                    <a:pt x="458" y="35"/>
                    <a:pt x="456" y="36"/>
                  </a:cubicBezTo>
                  <a:cubicBezTo>
                    <a:pt x="454" y="37"/>
                    <a:pt x="451" y="41"/>
                    <a:pt x="449" y="42"/>
                  </a:cubicBezTo>
                  <a:cubicBezTo>
                    <a:pt x="446" y="44"/>
                    <a:pt x="439" y="47"/>
                    <a:pt x="435" y="48"/>
                  </a:cubicBezTo>
                  <a:cubicBezTo>
                    <a:pt x="433" y="49"/>
                    <a:pt x="428" y="52"/>
                    <a:pt x="425" y="52"/>
                  </a:cubicBezTo>
                  <a:cubicBezTo>
                    <a:pt x="423" y="52"/>
                    <a:pt x="421" y="50"/>
                    <a:pt x="419" y="50"/>
                  </a:cubicBezTo>
                  <a:cubicBezTo>
                    <a:pt x="417" y="49"/>
                    <a:pt x="413" y="48"/>
                    <a:pt x="410" y="48"/>
                  </a:cubicBezTo>
                  <a:cubicBezTo>
                    <a:pt x="408" y="47"/>
                    <a:pt x="404" y="46"/>
                    <a:pt x="401" y="46"/>
                  </a:cubicBezTo>
                  <a:cubicBezTo>
                    <a:pt x="399" y="45"/>
                    <a:pt x="394" y="45"/>
                    <a:pt x="392" y="45"/>
                  </a:cubicBezTo>
                  <a:cubicBezTo>
                    <a:pt x="390" y="46"/>
                    <a:pt x="386" y="47"/>
                    <a:pt x="384" y="46"/>
                  </a:cubicBezTo>
                  <a:cubicBezTo>
                    <a:pt x="382" y="46"/>
                    <a:pt x="380" y="45"/>
                    <a:pt x="379" y="44"/>
                  </a:cubicBezTo>
                  <a:cubicBezTo>
                    <a:pt x="377" y="43"/>
                    <a:pt x="374" y="40"/>
                    <a:pt x="372" y="39"/>
                  </a:cubicBezTo>
                  <a:cubicBezTo>
                    <a:pt x="370" y="38"/>
                    <a:pt x="364" y="36"/>
                    <a:pt x="362" y="34"/>
                  </a:cubicBezTo>
                  <a:cubicBezTo>
                    <a:pt x="360" y="33"/>
                    <a:pt x="358" y="30"/>
                    <a:pt x="356" y="28"/>
                  </a:cubicBezTo>
                  <a:cubicBezTo>
                    <a:pt x="355" y="27"/>
                    <a:pt x="353" y="24"/>
                    <a:pt x="351" y="23"/>
                  </a:cubicBezTo>
                  <a:cubicBezTo>
                    <a:pt x="350" y="22"/>
                    <a:pt x="346" y="21"/>
                    <a:pt x="345" y="20"/>
                  </a:cubicBezTo>
                  <a:cubicBezTo>
                    <a:pt x="343" y="20"/>
                    <a:pt x="341" y="20"/>
                    <a:pt x="340" y="19"/>
                  </a:cubicBezTo>
                  <a:cubicBezTo>
                    <a:pt x="339" y="18"/>
                    <a:pt x="337" y="17"/>
                    <a:pt x="337" y="16"/>
                  </a:cubicBezTo>
                  <a:cubicBezTo>
                    <a:pt x="337" y="14"/>
                    <a:pt x="338" y="11"/>
                    <a:pt x="337" y="10"/>
                  </a:cubicBezTo>
                  <a:cubicBezTo>
                    <a:pt x="337" y="8"/>
                    <a:pt x="335" y="6"/>
                    <a:pt x="334" y="5"/>
                  </a:cubicBezTo>
                  <a:cubicBezTo>
                    <a:pt x="332" y="4"/>
                    <a:pt x="329" y="3"/>
                    <a:pt x="328" y="3"/>
                  </a:cubicBezTo>
                  <a:cubicBezTo>
                    <a:pt x="327" y="3"/>
                    <a:pt x="325" y="3"/>
                    <a:pt x="324" y="4"/>
                  </a:cubicBezTo>
                  <a:cubicBezTo>
                    <a:pt x="323" y="4"/>
                    <a:pt x="321" y="5"/>
                    <a:pt x="320" y="4"/>
                  </a:cubicBezTo>
                  <a:cubicBezTo>
                    <a:pt x="319" y="4"/>
                    <a:pt x="318" y="2"/>
                    <a:pt x="317" y="2"/>
                  </a:cubicBezTo>
                  <a:cubicBezTo>
                    <a:pt x="317" y="2"/>
                    <a:pt x="316" y="2"/>
                    <a:pt x="315" y="2"/>
                  </a:cubicBezTo>
                  <a:cubicBezTo>
                    <a:pt x="314" y="2"/>
                    <a:pt x="312" y="3"/>
                    <a:pt x="311" y="4"/>
                  </a:cubicBezTo>
                  <a:cubicBezTo>
                    <a:pt x="311" y="4"/>
                    <a:pt x="311" y="4"/>
                    <a:pt x="311" y="4"/>
                  </a:cubicBezTo>
                  <a:cubicBezTo>
                    <a:pt x="310" y="4"/>
                    <a:pt x="309" y="6"/>
                    <a:pt x="308" y="6"/>
                  </a:cubicBezTo>
                  <a:cubicBezTo>
                    <a:pt x="306" y="6"/>
                    <a:pt x="303" y="5"/>
                    <a:pt x="302" y="4"/>
                  </a:cubicBezTo>
                  <a:cubicBezTo>
                    <a:pt x="301" y="4"/>
                    <a:pt x="300" y="2"/>
                    <a:pt x="298" y="1"/>
                  </a:cubicBezTo>
                  <a:cubicBezTo>
                    <a:pt x="297" y="1"/>
                    <a:pt x="295" y="0"/>
                    <a:pt x="294" y="1"/>
                  </a:cubicBezTo>
                  <a:cubicBezTo>
                    <a:pt x="293" y="1"/>
                    <a:pt x="292" y="2"/>
                    <a:pt x="291" y="3"/>
                  </a:cubicBezTo>
                  <a:cubicBezTo>
                    <a:pt x="290" y="4"/>
                    <a:pt x="289" y="6"/>
                    <a:pt x="289" y="6"/>
                  </a:cubicBezTo>
                  <a:cubicBezTo>
                    <a:pt x="288" y="5"/>
                    <a:pt x="287" y="3"/>
                    <a:pt x="287" y="2"/>
                  </a:cubicBezTo>
                  <a:cubicBezTo>
                    <a:pt x="286" y="1"/>
                    <a:pt x="283" y="0"/>
                    <a:pt x="282" y="0"/>
                  </a:cubicBezTo>
                  <a:cubicBezTo>
                    <a:pt x="281" y="0"/>
                    <a:pt x="278" y="2"/>
                    <a:pt x="277" y="2"/>
                  </a:cubicBezTo>
                  <a:cubicBezTo>
                    <a:pt x="276" y="3"/>
                    <a:pt x="274" y="5"/>
                    <a:pt x="272" y="6"/>
                  </a:cubicBezTo>
                  <a:cubicBezTo>
                    <a:pt x="271" y="6"/>
                    <a:pt x="268" y="7"/>
                    <a:pt x="267" y="8"/>
                  </a:cubicBezTo>
                  <a:cubicBezTo>
                    <a:pt x="266" y="8"/>
                    <a:pt x="264" y="10"/>
                    <a:pt x="264" y="11"/>
                  </a:cubicBezTo>
                  <a:cubicBezTo>
                    <a:pt x="262" y="12"/>
                    <a:pt x="258" y="14"/>
                    <a:pt x="257" y="15"/>
                  </a:cubicBezTo>
                  <a:cubicBezTo>
                    <a:pt x="255" y="15"/>
                    <a:pt x="253" y="17"/>
                    <a:pt x="252" y="18"/>
                  </a:cubicBezTo>
                  <a:cubicBezTo>
                    <a:pt x="250" y="19"/>
                    <a:pt x="247" y="21"/>
                    <a:pt x="245" y="22"/>
                  </a:cubicBezTo>
                  <a:cubicBezTo>
                    <a:pt x="244" y="23"/>
                    <a:pt x="242" y="24"/>
                    <a:pt x="241" y="25"/>
                  </a:cubicBezTo>
                  <a:cubicBezTo>
                    <a:pt x="240" y="27"/>
                    <a:pt x="238" y="31"/>
                    <a:pt x="236" y="32"/>
                  </a:cubicBezTo>
                  <a:cubicBezTo>
                    <a:pt x="231" y="34"/>
                    <a:pt x="221" y="23"/>
                    <a:pt x="217" y="25"/>
                  </a:cubicBezTo>
                  <a:cubicBezTo>
                    <a:pt x="214" y="26"/>
                    <a:pt x="214" y="35"/>
                    <a:pt x="211" y="37"/>
                  </a:cubicBezTo>
                  <a:cubicBezTo>
                    <a:pt x="211" y="38"/>
                    <a:pt x="208" y="37"/>
                    <a:pt x="207" y="38"/>
                  </a:cubicBezTo>
                  <a:cubicBezTo>
                    <a:pt x="205" y="41"/>
                    <a:pt x="208" y="49"/>
                    <a:pt x="206" y="52"/>
                  </a:cubicBezTo>
                  <a:cubicBezTo>
                    <a:pt x="206" y="53"/>
                    <a:pt x="204" y="55"/>
                    <a:pt x="204" y="56"/>
                  </a:cubicBezTo>
                  <a:cubicBezTo>
                    <a:pt x="203" y="58"/>
                    <a:pt x="203" y="61"/>
                    <a:pt x="203" y="63"/>
                  </a:cubicBezTo>
                  <a:cubicBezTo>
                    <a:pt x="203" y="65"/>
                    <a:pt x="203" y="70"/>
                    <a:pt x="203" y="73"/>
                  </a:cubicBezTo>
                  <a:cubicBezTo>
                    <a:pt x="203" y="74"/>
                    <a:pt x="204" y="77"/>
                    <a:pt x="205" y="78"/>
                  </a:cubicBezTo>
                  <a:cubicBezTo>
                    <a:pt x="206" y="79"/>
                    <a:pt x="208" y="80"/>
                    <a:pt x="208" y="81"/>
                  </a:cubicBezTo>
                  <a:cubicBezTo>
                    <a:pt x="208" y="81"/>
                    <a:pt x="209" y="82"/>
                    <a:pt x="209" y="83"/>
                  </a:cubicBezTo>
                  <a:cubicBezTo>
                    <a:pt x="209" y="85"/>
                    <a:pt x="208" y="88"/>
                    <a:pt x="208" y="90"/>
                  </a:cubicBezTo>
                  <a:cubicBezTo>
                    <a:pt x="207" y="92"/>
                    <a:pt x="209" y="96"/>
                    <a:pt x="207" y="97"/>
                  </a:cubicBezTo>
                  <a:cubicBezTo>
                    <a:pt x="206" y="98"/>
                    <a:pt x="205" y="97"/>
                    <a:pt x="204" y="96"/>
                  </a:cubicBezTo>
                  <a:cubicBezTo>
                    <a:pt x="203" y="96"/>
                    <a:pt x="202" y="94"/>
                    <a:pt x="201" y="94"/>
                  </a:cubicBezTo>
                  <a:cubicBezTo>
                    <a:pt x="200" y="94"/>
                    <a:pt x="200" y="98"/>
                    <a:pt x="200" y="100"/>
                  </a:cubicBezTo>
                  <a:cubicBezTo>
                    <a:pt x="199" y="100"/>
                    <a:pt x="199" y="102"/>
                    <a:pt x="199" y="103"/>
                  </a:cubicBezTo>
                  <a:cubicBezTo>
                    <a:pt x="199" y="103"/>
                    <a:pt x="199" y="103"/>
                    <a:pt x="199" y="103"/>
                  </a:cubicBezTo>
                  <a:cubicBezTo>
                    <a:pt x="183" y="107"/>
                    <a:pt x="183" y="107"/>
                    <a:pt x="183" y="107"/>
                  </a:cubicBezTo>
                  <a:cubicBezTo>
                    <a:pt x="183" y="107"/>
                    <a:pt x="183" y="107"/>
                    <a:pt x="183" y="107"/>
                  </a:cubicBezTo>
                  <a:cubicBezTo>
                    <a:pt x="182" y="106"/>
                    <a:pt x="180" y="106"/>
                    <a:pt x="180" y="105"/>
                  </a:cubicBezTo>
                  <a:cubicBezTo>
                    <a:pt x="178" y="105"/>
                    <a:pt x="173" y="104"/>
                    <a:pt x="171" y="103"/>
                  </a:cubicBezTo>
                  <a:cubicBezTo>
                    <a:pt x="170" y="102"/>
                    <a:pt x="167" y="100"/>
                    <a:pt x="165" y="100"/>
                  </a:cubicBezTo>
                  <a:cubicBezTo>
                    <a:pt x="163" y="99"/>
                    <a:pt x="159" y="97"/>
                    <a:pt x="157" y="96"/>
                  </a:cubicBezTo>
                  <a:cubicBezTo>
                    <a:pt x="155" y="94"/>
                    <a:pt x="152" y="90"/>
                    <a:pt x="150" y="88"/>
                  </a:cubicBezTo>
                  <a:cubicBezTo>
                    <a:pt x="148" y="87"/>
                    <a:pt x="145" y="83"/>
                    <a:pt x="143" y="82"/>
                  </a:cubicBezTo>
                  <a:cubicBezTo>
                    <a:pt x="142" y="81"/>
                    <a:pt x="140" y="80"/>
                    <a:pt x="139" y="79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2" y="86"/>
                    <a:pt x="132" y="86"/>
                    <a:pt x="132" y="86"/>
                  </a:cubicBezTo>
                  <a:cubicBezTo>
                    <a:pt x="136" y="103"/>
                    <a:pt x="136" y="103"/>
                    <a:pt x="136" y="103"/>
                  </a:cubicBezTo>
                  <a:cubicBezTo>
                    <a:pt x="134" y="106"/>
                    <a:pt x="134" y="106"/>
                    <a:pt x="134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5"/>
                    <a:pt x="111" y="104"/>
                    <a:pt x="110" y="103"/>
                  </a:cubicBezTo>
                  <a:cubicBezTo>
                    <a:pt x="110" y="102"/>
                    <a:pt x="111" y="99"/>
                    <a:pt x="111" y="98"/>
                  </a:cubicBezTo>
                  <a:cubicBezTo>
                    <a:pt x="111" y="97"/>
                    <a:pt x="110" y="94"/>
                    <a:pt x="109" y="94"/>
                  </a:cubicBezTo>
                  <a:cubicBezTo>
                    <a:pt x="109" y="94"/>
                    <a:pt x="108" y="95"/>
                    <a:pt x="107" y="95"/>
                  </a:cubicBezTo>
                  <a:cubicBezTo>
                    <a:pt x="106" y="95"/>
                    <a:pt x="104" y="96"/>
                    <a:pt x="103" y="97"/>
                  </a:cubicBezTo>
                  <a:cubicBezTo>
                    <a:pt x="102" y="97"/>
                    <a:pt x="100" y="97"/>
                    <a:pt x="100" y="97"/>
                  </a:cubicBezTo>
                  <a:cubicBezTo>
                    <a:pt x="99" y="98"/>
                    <a:pt x="99" y="100"/>
                    <a:pt x="98" y="100"/>
                  </a:cubicBezTo>
                  <a:cubicBezTo>
                    <a:pt x="97" y="100"/>
                    <a:pt x="96" y="101"/>
                    <a:pt x="95" y="101"/>
                  </a:cubicBezTo>
                  <a:cubicBezTo>
                    <a:pt x="95" y="101"/>
                    <a:pt x="93" y="101"/>
                    <a:pt x="93" y="101"/>
                  </a:cubicBezTo>
                  <a:cubicBezTo>
                    <a:pt x="92" y="102"/>
                    <a:pt x="90" y="104"/>
                    <a:pt x="90" y="104"/>
                  </a:cubicBezTo>
                  <a:cubicBezTo>
                    <a:pt x="92" y="117"/>
                    <a:pt x="92" y="117"/>
                    <a:pt x="92" y="117"/>
                  </a:cubicBezTo>
                  <a:cubicBezTo>
                    <a:pt x="108" y="116"/>
                    <a:pt x="108" y="116"/>
                    <a:pt x="108" y="116"/>
                  </a:cubicBezTo>
                  <a:cubicBezTo>
                    <a:pt x="119" y="127"/>
                    <a:pt x="119" y="127"/>
                    <a:pt x="119" y="127"/>
                  </a:cubicBezTo>
                  <a:cubicBezTo>
                    <a:pt x="123" y="127"/>
                    <a:pt x="123" y="127"/>
                    <a:pt x="123" y="127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6"/>
                    <a:pt x="91" y="152"/>
                    <a:pt x="89" y="152"/>
                  </a:cubicBezTo>
                  <a:cubicBezTo>
                    <a:pt x="88" y="151"/>
                    <a:pt x="87" y="151"/>
                    <a:pt x="86" y="152"/>
                  </a:cubicBezTo>
                  <a:cubicBezTo>
                    <a:pt x="85" y="152"/>
                    <a:pt x="84" y="153"/>
                    <a:pt x="83" y="153"/>
                  </a:cubicBezTo>
                  <a:cubicBezTo>
                    <a:pt x="83" y="154"/>
                    <a:pt x="81" y="154"/>
                    <a:pt x="81" y="154"/>
                  </a:cubicBezTo>
                  <a:cubicBezTo>
                    <a:pt x="80" y="155"/>
                    <a:pt x="80" y="156"/>
                    <a:pt x="80" y="157"/>
                  </a:cubicBezTo>
                  <a:cubicBezTo>
                    <a:pt x="79" y="158"/>
                    <a:pt x="81" y="160"/>
                    <a:pt x="80" y="161"/>
                  </a:cubicBezTo>
                  <a:cubicBezTo>
                    <a:pt x="80" y="161"/>
                    <a:pt x="79" y="163"/>
                    <a:pt x="79" y="163"/>
                  </a:cubicBezTo>
                  <a:cubicBezTo>
                    <a:pt x="78" y="164"/>
                    <a:pt x="76" y="166"/>
                    <a:pt x="76" y="168"/>
                  </a:cubicBezTo>
                  <a:cubicBezTo>
                    <a:pt x="75" y="169"/>
                    <a:pt x="76" y="172"/>
                    <a:pt x="76" y="173"/>
                  </a:cubicBezTo>
                  <a:cubicBezTo>
                    <a:pt x="76" y="176"/>
                    <a:pt x="77" y="180"/>
                    <a:pt x="77" y="183"/>
                  </a:cubicBezTo>
                  <a:cubicBezTo>
                    <a:pt x="78" y="187"/>
                    <a:pt x="80" y="195"/>
                    <a:pt x="79" y="199"/>
                  </a:cubicBezTo>
                  <a:cubicBezTo>
                    <a:pt x="79" y="201"/>
                    <a:pt x="78" y="203"/>
                    <a:pt x="77" y="204"/>
                  </a:cubicBezTo>
                  <a:cubicBezTo>
                    <a:pt x="77" y="206"/>
                    <a:pt x="76" y="208"/>
                    <a:pt x="76" y="209"/>
                  </a:cubicBezTo>
                  <a:cubicBezTo>
                    <a:pt x="76" y="210"/>
                    <a:pt x="77" y="212"/>
                    <a:pt x="77" y="212"/>
                  </a:cubicBezTo>
                  <a:cubicBezTo>
                    <a:pt x="78" y="213"/>
                    <a:pt x="78" y="213"/>
                    <a:pt x="79" y="213"/>
                  </a:cubicBezTo>
                  <a:cubicBezTo>
                    <a:pt x="80" y="213"/>
                    <a:pt x="81" y="213"/>
                    <a:pt x="82" y="214"/>
                  </a:cubicBezTo>
                  <a:cubicBezTo>
                    <a:pt x="82" y="215"/>
                    <a:pt x="83" y="216"/>
                    <a:pt x="84" y="217"/>
                  </a:cubicBezTo>
                  <a:cubicBezTo>
                    <a:pt x="84" y="219"/>
                    <a:pt x="84" y="224"/>
                    <a:pt x="84" y="226"/>
                  </a:cubicBezTo>
                  <a:cubicBezTo>
                    <a:pt x="84" y="227"/>
                    <a:pt x="86" y="230"/>
                    <a:pt x="85" y="232"/>
                  </a:cubicBezTo>
                  <a:cubicBezTo>
                    <a:pt x="85" y="233"/>
                    <a:pt x="84" y="235"/>
                    <a:pt x="83" y="236"/>
                  </a:cubicBezTo>
                  <a:cubicBezTo>
                    <a:pt x="82" y="236"/>
                    <a:pt x="81" y="236"/>
                    <a:pt x="80" y="236"/>
                  </a:cubicBezTo>
                  <a:cubicBezTo>
                    <a:pt x="79" y="236"/>
                    <a:pt x="77" y="238"/>
                    <a:pt x="77" y="239"/>
                  </a:cubicBezTo>
                  <a:cubicBezTo>
                    <a:pt x="77" y="240"/>
                    <a:pt x="79" y="241"/>
                    <a:pt x="79" y="242"/>
                  </a:cubicBezTo>
                  <a:cubicBezTo>
                    <a:pt x="78" y="243"/>
                    <a:pt x="75" y="243"/>
                    <a:pt x="74" y="244"/>
                  </a:cubicBezTo>
                  <a:cubicBezTo>
                    <a:pt x="73" y="244"/>
                    <a:pt x="70" y="245"/>
                    <a:pt x="69" y="245"/>
                  </a:cubicBezTo>
                  <a:cubicBezTo>
                    <a:pt x="68" y="246"/>
                    <a:pt x="67" y="247"/>
                    <a:pt x="66" y="248"/>
                  </a:cubicBezTo>
                  <a:cubicBezTo>
                    <a:pt x="66" y="249"/>
                    <a:pt x="66" y="250"/>
                    <a:pt x="65" y="251"/>
                  </a:cubicBezTo>
                  <a:cubicBezTo>
                    <a:pt x="64" y="252"/>
                    <a:pt x="61" y="251"/>
                    <a:pt x="60" y="251"/>
                  </a:cubicBezTo>
                  <a:cubicBezTo>
                    <a:pt x="58" y="251"/>
                    <a:pt x="55" y="251"/>
                    <a:pt x="53" y="251"/>
                  </a:cubicBezTo>
                  <a:cubicBezTo>
                    <a:pt x="52" y="251"/>
                    <a:pt x="51" y="252"/>
                    <a:pt x="50" y="253"/>
                  </a:cubicBezTo>
                  <a:cubicBezTo>
                    <a:pt x="49" y="253"/>
                    <a:pt x="48" y="254"/>
                    <a:pt x="48" y="255"/>
                  </a:cubicBezTo>
                  <a:cubicBezTo>
                    <a:pt x="48" y="256"/>
                    <a:pt x="49" y="258"/>
                    <a:pt x="48" y="259"/>
                  </a:cubicBezTo>
                  <a:cubicBezTo>
                    <a:pt x="48" y="260"/>
                    <a:pt x="47" y="261"/>
                    <a:pt x="46" y="262"/>
                  </a:cubicBezTo>
                  <a:cubicBezTo>
                    <a:pt x="46" y="263"/>
                    <a:pt x="45" y="264"/>
                    <a:pt x="45" y="265"/>
                  </a:cubicBezTo>
                  <a:cubicBezTo>
                    <a:pt x="44" y="265"/>
                    <a:pt x="44" y="267"/>
                    <a:pt x="43" y="267"/>
                  </a:cubicBezTo>
                  <a:cubicBezTo>
                    <a:pt x="42" y="267"/>
                    <a:pt x="41" y="265"/>
                    <a:pt x="41" y="264"/>
                  </a:cubicBezTo>
                  <a:cubicBezTo>
                    <a:pt x="40" y="263"/>
                    <a:pt x="40" y="259"/>
                    <a:pt x="39" y="258"/>
                  </a:cubicBezTo>
                  <a:cubicBezTo>
                    <a:pt x="39" y="257"/>
                    <a:pt x="38" y="254"/>
                    <a:pt x="38" y="253"/>
                  </a:cubicBezTo>
                  <a:cubicBezTo>
                    <a:pt x="37" y="253"/>
                    <a:pt x="36" y="252"/>
                    <a:pt x="35" y="252"/>
                  </a:cubicBezTo>
                  <a:cubicBezTo>
                    <a:pt x="34" y="252"/>
                    <a:pt x="32" y="253"/>
                    <a:pt x="32" y="253"/>
                  </a:cubicBezTo>
                  <a:cubicBezTo>
                    <a:pt x="31" y="254"/>
                    <a:pt x="31" y="256"/>
                    <a:pt x="31" y="257"/>
                  </a:cubicBezTo>
                  <a:cubicBezTo>
                    <a:pt x="31" y="259"/>
                    <a:pt x="33" y="262"/>
                    <a:pt x="33" y="264"/>
                  </a:cubicBezTo>
                  <a:cubicBezTo>
                    <a:pt x="33" y="265"/>
                    <a:pt x="34" y="267"/>
                    <a:pt x="34" y="268"/>
                  </a:cubicBezTo>
                  <a:cubicBezTo>
                    <a:pt x="35" y="269"/>
                    <a:pt x="35" y="270"/>
                    <a:pt x="35" y="271"/>
                  </a:cubicBezTo>
                  <a:cubicBezTo>
                    <a:pt x="34" y="271"/>
                    <a:pt x="34" y="273"/>
                    <a:pt x="33" y="274"/>
                  </a:cubicBezTo>
                  <a:cubicBezTo>
                    <a:pt x="32" y="274"/>
                    <a:pt x="31" y="274"/>
                    <a:pt x="30" y="275"/>
                  </a:cubicBezTo>
                  <a:cubicBezTo>
                    <a:pt x="28" y="275"/>
                    <a:pt x="24" y="277"/>
                    <a:pt x="22" y="277"/>
                  </a:cubicBezTo>
                  <a:cubicBezTo>
                    <a:pt x="20" y="278"/>
                    <a:pt x="17" y="280"/>
                    <a:pt x="15" y="281"/>
                  </a:cubicBezTo>
                  <a:cubicBezTo>
                    <a:pt x="13" y="281"/>
                    <a:pt x="10" y="283"/>
                    <a:pt x="8" y="284"/>
                  </a:cubicBezTo>
                  <a:cubicBezTo>
                    <a:pt x="7" y="284"/>
                    <a:pt x="6" y="285"/>
                    <a:pt x="6" y="285"/>
                  </a:cubicBezTo>
                  <a:cubicBezTo>
                    <a:pt x="6" y="285"/>
                    <a:pt x="5" y="285"/>
                    <a:pt x="5" y="285"/>
                  </a:cubicBezTo>
                  <a:cubicBezTo>
                    <a:pt x="3" y="295"/>
                    <a:pt x="3" y="295"/>
                    <a:pt x="3" y="295"/>
                  </a:cubicBezTo>
                  <a:cubicBezTo>
                    <a:pt x="5" y="314"/>
                    <a:pt x="5" y="314"/>
                    <a:pt x="5" y="314"/>
                  </a:cubicBezTo>
                  <a:cubicBezTo>
                    <a:pt x="5" y="314"/>
                    <a:pt x="6" y="314"/>
                    <a:pt x="7" y="314"/>
                  </a:cubicBezTo>
                  <a:cubicBezTo>
                    <a:pt x="8" y="314"/>
                    <a:pt x="9" y="314"/>
                    <a:pt x="10" y="315"/>
                  </a:cubicBezTo>
                  <a:cubicBezTo>
                    <a:pt x="10" y="315"/>
                    <a:pt x="11" y="316"/>
                    <a:pt x="10" y="317"/>
                  </a:cubicBezTo>
                  <a:cubicBezTo>
                    <a:pt x="10" y="318"/>
                    <a:pt x="9" y="319"/>
                    <a:pt x="9" y="319"/>
                  </a:cubicBezTo>
                  <a:cubicBezTo>
                    <a:pt x="15" y="328"/>
                    <a:pt x="15" y="328"/>
                    <a:pt x="15" y="328"/>
                  </a:cubicBezTo>
                  <a:cubicBezTo>
                    <a:pt x="15" y="332"/>
                    <a:pt x="15" y="332"/>
                    <a:pt x="15" y="332"/>
                  </a:cubicBezTo>
                  <a:cubicBezTo>
                    <a:pt x="11" y="335"/>
                    <a:pt x="11" y="335"/>
                    <a:pt x="11" y="335"/>
                  </a:cubicBezTo>
                  <a:cubicBezTo>
                    <a:pt x="14" y="350"/>
                    <a:pt x="14" y="350"/>
                    <a:pt x="14" y="350"/>
                  </a:cubicBezTo>
                  <a:cubicBezTo>
                    <a:pt x="0" y="360"/>
                    <a:pt x="0" y="360"/>
                    <a:pt x="0" y="360"/>
                  </a:cubicBezTo>
                  <a:cubicBezTo>
                    <a:pt x="1" y="377"/>
                    <a:pt x="1" y="377"/>
                    <a:pt x="1" y="377"/>
                  </a:cubicBezTo>
                  <a:cubicBezTo>
                    <a:pt x="5" y="392"/>
                    <a:pt x="5" y="392"/>
                    <a:pt x="5" y="392"/>
                  </a:cubicBezTo>
                  <a:cubicBezTo>
                    <a:pt x="5" y="392"/>
                    <a:pt x="8" y="393"/>
                    <a:pt x="9" y="393"/>
                  </a:cubicBezTo>
                  <a:cubicBezTo>
                    <a:pt x="10" y="394"/>
                    <a:pt x="12" y="394"/>
                    <a:pt x="13" y="394"/>
                  </a:cubicBezTo>
                  <a:cubicBezTo>
                    <a:pt x="14" y="395"/>
                    <a:pt x="15" y="395"/>
                    <a:pt x="15" y="395"/>
                  </a:cubicBezTo>
                  <a:cubicBezTo>
                    <a:pt x="17" y="395"/>
                    <a:pt x="21" y="394"/>
                    <a:pt x="23" y="394"/>
                  </a:cubicBezTo>
                  <a:cubicBezTo>
                    <a:pt x="25" y="395"/>
                    <a:pt x="28" y="396"/>
                    <a:pt x="29" y="397"/>
                  </a:cubicBezTo>
                  <a:cubicBezTo>
                    <a:pt x="30" y="398"/>
                    <a:pt x="30" y="399"/>
                    <a:pt x="31" y="400"/>
                  </a:cubicBezTo>
                  <a:cubicBezTo>
                    <a:pt x="32" y="402"/>
                    <a:pt x="36" y="405"/>
                    <a:pt x="37" y="406"/>
                  </a:cubicBezTo>
                  <a:cubicBezTo>
                    <a:pt x="38" y="407"/>
                    <a:pt x="40" y="408"/>
                    <a:pt x="41" y="409"/>
                  </a:cubicBezTo>
                  <a:cubicBezTo>
                    <a:pt x="42" y="409"/>
                    <a:pt x="44" y="410"/>
                    <a:pt x="45" y="411"/>
                  </a:cubicBezTo>
                  <a:cubicBezTo>
                    <a:pt x="47" y="411"/>
                    <a:pt x="50" y="413"/>
                    <a:pt x="51" y="413"/>
                  </a:cubicBezTo>
                  <a:cubicBezTo>
                    <a:pt x="52" y="413"/>
                    <a:pt x="53" y="414"/>
                    <a:pt x="54" y="413"/>
                  </a:cubicBezTo>
                  <a:cubicBezTo>
                    <a:pt x="55" y="413"/>
                    <a:pt x="56" y="412"/>
                    <a:pt x="56" y="411"/>
                  </a:cubicBezTo>
                  <a:cubicBezTo>
                    <a:pt x="56" y="410"/>
                    <a:pt x="56" y="409"/>
                    <a:pt x="56" y="408"/>
                  </a:cubicBezTo>
                  <a:cubicBezTo>
                    <a:pt x="56" y="408"/>
                    <a:pt x="58" y="406"/>
                    <a:pt x="58" y="406"/>
                  </a:cubicBezTo>
                  <a:cubicBezTo>
                    <a:pt x="80" y="406"/>
                    <a:pt x="80" y="406"/>
                    <a:pt x="80" y="406"/>
                  </a:cubicBezTo>
                  <a:cubicBezTo>
                    <a:pt x="82" y="404"/>
                    <a:pt x="82" y="404"/>
                    <a:pt x="82" y="404"/>
                  </a:cubicBezTo>
                  <a:cubicBezTo>
                    <a:pt x="80" y="392"/>
                    <a:pt x="80" y="392"/>
                    <a:pt x="80" y="392"/>
                  </a:cubicBezTo>
                  <a:cubicBezTo>
                    <a:pt x="80" y="392"/>
                    <a:pt x="83" y="392"/>
                    <a:pt x="84" y="392"/>
                  </a:cubicBezTo>
                  <a:cubicBezTo>
                    <a:pt x="85" y="391"/>
                    <a:pt x="86" y="391"/>
                    <a:pt x="87" y="390"/>
                  </a:cubicBezTo>
                  <a:cubicBezTo>
                    <a:pt x="88" y="390"/>
                    <a:pt x="90" y="389"/>
                    <a:pt x="92" y="388"/>
                  </a:cubicBezTo>
                  <a:cubicBezTo>
                    <a:pt x="93" y="388"/>
                    <a:pt x="94" y="388"/>
                    <a:pt x="95" y="388"/>
                  </a:cubicBezTo>
                  <a:cubicBezTo>
                    <a:pt x="96" y="388"/>
                    <a:pt x="97" y="390"/>
                    <a:pt x="97" y="390"/>
                  </a:cubicBezTo>
                  <a:cubicBezTo>
                    <a:pt x="97" y="391"/>
                    <a:pt x="98" y="393"/>
                    <a:pt x="98" y="393"/>
                  </a:cubicBezTo>
                  <a:cubicBezTo>
                    <a:pt x="98" y="394"/>
                    <a:pt x="97" y="395"/>
                    <a:pt x="97" y="396"/>
                  </a:cubicBezTo>
                  <a:cubicBezTo>
                    <a:pt x="97" y="397"/>
                    <a:pt x="95" y="397"/>
                    <a:pt x="95" y="398"/>
                  </a:cubicBezTo>
                  <a:cubicBezTo>
                    <a:pt x="94" y="399"/>
                    <a:pt x="95" y="400"/>
                    <a:pt x="95" y="401"/>
                  </a:cubicBezTo>
                  <a:cubicBezTo>
                    <a:pt x="95" y="402"/>
                    <a:pt x="95" y="404"/>
                    <a:pt x="95" y="405"/>
                  </a:cubicBezTo>
                  <a:cubicBezTo>
                    <a:pt x="95" y="406"/>
                    <a:pt x="94" y="408"/>
                    <a:pt x="94" y="409"/>
                  </a:cubicBezTo>
                  <a:cubicBezTo>
                    <a:pt x="94" y="409"/>
                    <a:pt x="93" y="412"/>
                    <a:pt x="93" y="412"/>
                  </a:cubicBezTo>
                  <a:cubicBezTo>
                    <a:pt x="95" y="417"/>
                    <a:pt x="95" y="417"/>
                    <a:pt x="95" y="417"/>
                  </a:cubicBezTo>
                  <a:cubicBezTo>
                    <a:pt x="130" y="415"/>
                    <a:pt x="130" y="415"/>
                    <a:pt x="130" y="415"/>
                  </a:cubicBezTo>
                  <a:cubicBezTo>
                    <a:pt x="147" y="409"/>
                    <a:pt x="147" y="409"/>
                    <a:pt x="147" y="409"/>
                  </a:cubicBezTo>
                  <a:cubicBezTo>
                    <a:pt x="172" y="426"/>
                    <a:pt x="172" y="426"/>
                    <a:pt x="172" y="426"/>
                  </a:cubicBezTo>
                  <a:cubicBezTo>
                    <a:pt x="203" y="427"/>
                    <a:pt x="203" y="427"/>
                    <a:pt x="203" y="427"/>
                  </a:cubicBezTo>
                  <a:cubicBezTo>
                    <a:pt x="203" y="427"/>
                    <a:pt x="213" y="423"/>
                    <a:pt x="214" y="422"/>
                  </a:cubicBezTo>
                  <a:cubicBezTo>
                    <a:pt x="214" y="421"/>
                    <a:pt x="223" y="409"/>
                    <a:pt x="223" y="409"/>
                  </a:cubicBezTo>
                  <a:cubicBezTo>
                    <a:pt x="236" y="408"/>
                    <a:pt x="236" y="408"/>
                    <a:pt x="236" y="408"/>
                  </a:cubicBezTo>
                  <a:cubicBezTo>
                    <a:pt x="236" y="408"/>
                    <a:pt x="239" y="409"/>
                    <a:pt x="240" y="408"/>
                  </a:cubicBezTo>
                  <a:cubicBezTo>
                    <a:pt x="242" y="407"/>
                    <a:pt x="251" y="400"/>
                    <a:pt x="253" y="400"/>
                  </a:cubicBezTo>
                  <a:cubicBezTo>
                    <a:pt x="254" y="399"/>
                    <a:pt x="258" y="397"/>
                    <a:pt x="260" y="397"/>
                  </a:cubicBezTo>
                  <a:cubicBezTo>
                    <a:pt x="263" y="397"/>
                    <a:pt x="267" y="399"/>
                    <a:pt x="268" y="400"/>
                  </a:cubicBezTo>
                  <a:cubicBezTo>
                    <a:pt x="270" y="402"/>
                    <a:pt x="270" y="404"/>
                    <a:pt x="273" y="404"/>
                  </a:cubicBezTo>
                  <a:cubicBezTo>
                    <a:pt x="275" y="405"/>
                    <a:pt x="280" y="407"/>
                    <a:pt x="282" y="407"/>
                  </a:cubicBezTo>
                  <a:cubicBezTo>
                    <a:pt x="284" y="407"/>
                    <a:pt x="286" y="409"/>
                    <a:pt x="287" y="410"/>
                  </a:cubicBezTo>
                  <a:cubicBezTo>
                    <a:pt x="287" y="411"/>
                    <a:pt x="287" y="414"/>
                    <a:pt x="289" y="415"/>
                  </a:cubicBezTo>
                  <a:cubicBezTo>
                    <a:pt x="291" y="416"/>
                    <a:pt x="295" y="417"/>
                    <a:pt x="296" y="417"/>
                  </a:cubicBezTo>
                  <a:cubicBezTo>
                    <a:pt x="297" y="418"/>
                    <a:pt x="300" y="420"/>
                    <a:pt x="301" y="421"/>
                  </a:cubicBezTo>
                  <a:cubicBezTo>
                    <a:pt x="302" y="422"/>
                    <a:pt x="303" y="424"/>
                    <a:pt x="305" y="425"/>
                  </a:cubicBezTo>
                  <a:cubicBezTo>
                    <a:pt x="307" y="425"/>
                    <a:pt x="313" y="428"/>
                    <a:pt x="314" y="427"/>
                  </a:cubicBezTo>
                  <a:cubicBezTo>
                    <a:pt x="315" y="427"/>
                    <a:pt x="321" y="427"/>
                    <a:pt x="322" y="426"/>
                  </a:cubicBezTo>
                  <a:cubicBezTo>
                    <a:pt x="324" y="424"/>
                    <a:pt x="328" y="420"/>
                    <a:pt x="330" y="420"/>
                  </a:cubicBezTo>
                  <a:cubicBezTo>
                    <a:pt x="332" y="419"/>
                    <a:pt x="333" y="421"/>
                    <a:pt x="337" y="419"/>
                  </a:cubicBezTo>
                  <a:cubicBezTo>
                    <a:pt x="340" y="418"/>
                    <a:pt x="344" y="418"/>
                    <a:pt x="346" y="418"/>
                  </a:cubicBezTo>
                  <a:cubicBezTo>
                    <a:pt x="349" y="418"/>
                    <a:pt x="352" y="418"/>
                    <a:pt x="353" y="417"/>
                  </a:cubicBezTo>
                  <a:cubicBezTo>
                    <a:pt x="354" y="417"/>
                    <a:pt x="357" y="419"/>
                    <a:pt x="360" y="416"/>
                  </a:cubicBezTo>
                  <a:cubicBezTo>
                    <a:pt x="362" y="412"/>
                    <a:pt x="364" y="410"/>
                    <a:pt x="365" y="409"/>
                  </a:cubicBezTo>
                  <a:cubicBezTo>
                    <a:pt x="367" y="407"/>
                    <a:pt x="369" y="408"/>
                    <a:pt x="369" y="403"/>
                  </a:cubicBezTo>
                  <a:cubicBezTo>
                    <a:pt x="368" y="398"/>
                    <a:pt x="369" y="397"/>
                    <a:pt x="369" y="394"/>
                  </a:cubicBezTo>
                  <a:cubicBezTo>
                    <a:pt x="368" y="391"/>
                    <a:pt x="368" y="389"/>
                    <a:pt x="368" y="387"/>
                  </a:cubicBezTo>
                  <a:cubicBezTo>
                    <a:pt x="367" y="385"/>
                    <a:pt x="366" y="382"/>
                    <a:pt x="366" y="381"/>
                  </a:cubicBezTo>
                  <a:cubicBezTo>
                    <a:pt x="366" y="380"/>
                    <a:pt x="365" y="379"/>
                    <a:pt x="365" y="375"/>
                  </a:cubicBezTo>
                  <a:cubicBezTo>
                    <a:pt x="365" y="372"/>
                    <a:pt x="364" y="370"/>
                    <a:pt x="366" y="365"/>
                  </a:cubicBezTo>
                  <a:cubicBezTo>
                    <a:pt x="367" y="361"/>
                    <a:pt x="368" y="360"/>
                    <a:pt x="366" y="360"/>
                  </a:cubicBezTo>
                  <a:cubicBezTo>
                    <a:pt x="365" y="360"/>
                    <a:pt x="360" y="360"/>
                    <a:pt x="360" y="360"/>
                  </a:cubicBezTo>
                  <a:cubicBezTo>
                    <a:pt x="360" y="360"/>
                    <a:pt x="358" y="365"/>
                    <a:pt x="356" y="361"/>
                  </a:cubicBezTo>
                  <a:cubicBezTo>
                    <a:pt x="353" y="357"/>
                    <a:pt x="354" y="355"/>
                    <a:pt x="351" y="353"/>
                  </a:cubicBezTo>
                  <a:cubicBezTo>
                    <a:pt x="348" y="352"/>
                    <a:pt x="347" y="350"/>
                    <a:pt x="345" y="353"/>
                  </a:cubicBezTo>
                  <a:cubicBezTo>
                    <a:pt x="342" y="356"/>
                    <a:pt x="342" y="357"/>
                    <a:pt x="341" y="359"/>
                  </a:cubicBezTo>
                  <a:cubicBezTo>
                    <a:pt x="340" y="361"/>
                    <a:pt x="339" y="363"/>
                    <a:pt x="337" y="366"/>
                  </a:cubicBezTo>
                  <a:cubicBezTo>
                    <a:pt x="335" y="369"/>
                    <a:pt x="330" y="380"/>
                    <a:pt x="330" y="380"/>
                  </a:cubicBezTo>
                  <a:cubicBezTo>
                    <a:pt x="330" y="380"/>
                    <a:pt x="321" y="387"/>
                    <a:pt x="320" y="388"/>
                  </a:cubicBezTo>
                  <a:cubicBezTo>
                    <a:pt x="319" y="389"/>
                    <a:pt x="312" y="392"/>
                    <a:pt x="312" y="392"/>
                  </a:cubicBezTo>
                  <a:cubicBezTo>
                    <a:pt x="305" y="384"/>
                    <a:pt x="305" y="384"/>
                    <a:pt x="305" y="384"/>
                  </a:cubicBezTo>
                  <a:cubicBezTo>
                    <a:pt x="304" y="380"/>
                    <a:pt x="304" y="380"/>
                    <a:pt x="304" y="380"/>
                  </a:cubicBezTo>
                  <a:cubicBezTo>
                    <a:pt x="304" y="380"/>
                    <a:pt x="304" y="380"/>
                    <a:pt x="304" y="380"/>
                  </a:cubicBezTo>
                  <a:cubicBezTo>
                    <a:pt x="305" y="379"/>
                    <a:pt x="305" y="378"/>
                    <a:pt x="305" y="378"/>
                  </a:cubicBezTo>
                  <a:cubicBezTo>
                    <a:pt x="306" y="376"/>
                    <a:pt x="307" y="373"/>
                    <a:pt x="307" y="371"/>
                  </a:cubicBezTo>
                  <a:cubicBezTo>
                    <a:pt x="306" y="370"/>
                    <a:pt x="305" y="368"/>
                    <a:pt x="305" y="367"/>
                  </a:cubicBezTo>
                  <a:cubicBezTo>
                    <a:pt x="305" y="366"/>
                    <a:pt x="304" y="364"/>
                    <a:pt x="304" y="364"/>
                  </a:cubicBezTo>
                  <a:cubicBezTo>
                    <a:pt x="304" y="363"/>
                    <a:pt x="305" y="362"/>
                    <a:pt x="306" y="362"/>
                  </a:cubicBezTo>
                  <a:cubicBezTo>
                    <a:pt x="307" y="361"/>
                    <a:pt x="309" y="361"/>
                    <a:pt x="309" y="361"/>
                  </a:cubicBezTo>
                  <a:cubicBezTo>
                    <a:pt x="310" y="360"/>
                    <a:pt x="311" y="358"/>
                    <a:pt x="311" y="358"/>
                  </a:cubicBezTo>
                  <a:cubicBezTo>
                    <a:pt x="312" y="356"/>
                    <a:pt x="311" y="353"/>
                    <a:pt x="310" y="351"/>
                  </a:cubicBezTo>
                  <a:cubicBezTo>
                    <a:pt x="310" y="349"/>
                    <a:pt x="310" y="346"/>
                    <a:pt x="308" y="345"/>
                  </a:cubicBezTo>
                  <a:cubicBezTo>
                    <a:pt x="308" y="344"/>
                    <a:pt x="305" y="344"/>
                    <a:pt x="304" y="344"/>
                  </a:cubicBezTo>
                  <a:cubicBezTo>
                    <a:pt x="304" y="343"/>
                    <a:pt x="302" y="342"/>
                    <a:pt x="302" y="341"/>
                  </a:cubicBezTo>
                  <a:cubicBezTo>
                    <a:pt x="301" y="340"/>
                    <a:pt x="301" y="338"/>
                    <a:pt x="301" y="337"/>
                  </a:cubicBezTo>
                  <a:cubicBezTo>
                    <a:pt x="301" y="335"/>
                    <a:pt x="301" y="332"/>
                    <a:pt x="301" y="331"/>
                  </a:cubicBezTo>
                  <a:cubicBezTo>
                    <a:pt x="302" y="330"/>
                    <a:pt x="303" y="330"/>
                    <a:pt x="303" y="329"/>
                  </a:cubicBezTo>
                  <a:cubicBezTo>
                    <a:pt x="304" y="329"/>
                    <a:pt x="305" y="328"/>
                    <a:pt x="305" y="327"/>
                  </a:cubicBezTo>
                  <a:cubicBezTo>
                    <a:pt x="306" y="326"/>
                    <a:pt x="305" y="324"/>
                    <a:pt x="304" y="323"/>
                  </a:cubicBezTo>
                  <a:cubicBezTo>
                    <a:pt x="303" y="322"/>
                    <a:pt x="300" y="320"/>
                    <a:pt x="298" y="320"/>
                  </a:cubicBezTo>
                  <a:cubicBezTo>
                    <a:pt x="298" y="319"/>
                    <a:pt x="296" y="319"/>
                    <a:pt x="296" y="319"/>
                  </a:cubicBezTo>
                  <a:cubicBezTo>
                    <a:pt x="295" y="319"/>
                    <a:pt x="293" y="321"/>
                    <a:pt x="292" y="321"/>
                  </a:cubicBezTo>
                  <a:cubicBezTo>
                    <a:pt x="291" y="321"/>
                    <a:pt x="289" y="320"/>
                    <a:pt x="288" y="319"/>
                  </a:cubicBezTo>
                  <a:cubicBezTo>
                    <a:pt x="287" y="319"/>
                    <a:pt x="286" y="317"/>
                    <a:pt x="286" y="317"/>
                  </a:cubicBezTo>
                  <a:cubicBezTo>
                    <a:pt x="286" y="295"/>
                    <a:pt x="286" y="295"/>
                    <a:pt x="286" y="295"/>
                  </a:cubicBezTo>
                  <a:cubicBezTo>
                    <a:pt x="299" y="300"/>
                    <a:pt x="299" y="300"/>
                    <a:pt x="299" y="300"/>
                  </a:cubicBezTo>
                  <a:cubicBezTo>
                    <a:pt x="299" y="300"/>
                    <a:pt x="300" y="298"/>
                    <a:pt x="300" y="297"/>
                  </a:cubicBezTo>
                  <a:cubicBezTo>
                    <a:pt x="300" y="296"/>
                    <a:pt x="300" y="293"/>
                    <a:pt x="300" y="292"/>
                  </a:cubicBezTo>
                  <a:cubicBezTo>
                    <a:pt x="299" y="291"/>
                    <a:pt x="297" y="289"/>
                    <a:pt x="296" y="288"/>
                  </a:cubicBezTo>
                  <a:cubicBezTo>
                    <a:pt x="296" y="287"/>
                    <a:pt x="297" y="284"/>
                    <a:pt x="296" y="283"/>
                  </a:cubicBezTo>
                  <a:cubicBezTo>
                    <a:pt x="296" y="282"/>
                    <a:pt x="294" y="281"/>
                    <a:pt x="294" y="280"/>
                  </a:cubicBezTo>
                  <a:cubicBezTo>
                    <a:pt x="293" y="280"/>
                    <a:pt x="292" y="279"/>
                    <a:pt x="292" y="278"/>
                  </a:cubicBezTo>
                  <a:cubicBezTo>
                    <a:pt x="291" y="277"/>
                    <a:pt x="291" y="272"/>
                    <a:pt x="291" y="272"/>
                  </a:cubicBezTo>
                  <a:cubicBezTo>
                    <a:pt x="290" y="251"/>
                    <a:pt x="290" y="251"/>
                    <a:pt x="290" y="251"/>
                  </a:cubicBezTo>
                  <a:cubicBezTo>
                    <a:pt x="294" y="250"/>
                    <a:pt x="294" y="250"/>
                    <a:pt x="294" y="250"/>
                  </a:cubicBezTo>
                  <a:cubicBezTo>
                    <a:pt x="300" y="263"/>
                    <a:pt x="300" y="263"/>
                    <a:pt x="300" y="263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29" y="258"/>
                    <a:pt x="329" y="258"/>
                    <a:pt x="329" y="258"/>
                  </a:cubicBezTo>
                  <a:cubicBezTo>
                    <a:pt x="335" y="254"/>
                    <a:pt x="335" y="254"/>
                    <a:pt x="335" y="254"/>
                  </a:cubicBezTo>
                  <a:cubicBezTo>
                    <a:pt x="346" y="250"/>
                    <a:pt x="346" y="250"/>
                    <a:pt x="346" y="250"/>
                  </a:cubicBezTo>
                  <a:cubicBezTo>
                    <a:pt x="359" y="252"/>
                    <a:pt x="359" y="252"/>
                    <a:pt x="359" y="252"/>
                  </a:cubicBezTo>
                  <a:cubicBezTo>
                    <a:pt x="364" y="250"/>
                    <a:pt x="364" y="250"/>
                    <a:pt x="364" y="250"/>
                  </a:cubicBezTo>
                  <a:cubicBezTo>
                    <a:pt x="374" y="252"/>
                    <a:pt x="374" y="252"/>
                    <a:pt x="374" y="252"/>
                  </a:cubicBezTo>
                  <a:cubicBezTo>
                    <a:pt x="386" y="258"/>
                    <a:pt x="386" y="258"/>
                    <a:pt x="386" y="258"/>
                  </a:cubicBezTo>
                  <a:cubicBezTo>
                    <a:pt x="397" y="266"/>
                    <a:pt x="397" y="266"/>
                    <a:pt x="397" y="266"/>
                  </a:cubicBezTo>
                  <a:cubicBezTo>
                    <a:pt x="424" y="247"/>
                    <a:pt x="424" y="247"/>
                    <a:pt x="424" y="247"/>
                  </a:cubicBezTo>
                  <a:cubicBezTo>
                    <a:pt x="428" y="259"/>
                    <a:pt x="428" y="259"/>
                    <a:pt x="428" y="259"/>
                  </a:cubicBezTo>
                  <a:cubicBezTo>
                    <a:pt x="441" y="255"/>
                    <a:pt x="441" y="255"/>
                    <a:pt x="441" y="255"/>
                  </a:cubicBezTo>
                  <a:cubicBezTo>
                    <a:pt x="441" y="264"/>
                    <a:pt x="441" y="264"/>
                    <a:pt x="441" y="264"/>
                  </a:cubicBezTo>
                  <a:cubicBezTo>
                    <a:pt x="460" y="260"/>
                    <a:pt x="460" y="260"/>
                    <a:pt x="460" y="260"/>
                  </a:cubicBezTo>
                  <a:cubicBezTo>
                    <a:pt x="462" y="270"/>
                    <a:pt x="462" y="270"/>
                    <a:pt x="462" y="270"/>
                  </a:cubicBezTo>
                  <a:cubicBezTo>
                    <a:pt x="479" y="263"/>
                    <a:pt x="479" y="263"/>
                    <a:pt x="479" y="263"/>
                  </a:cubicBezTo>
                  <a:cubicBezTo>
                    <a:pt x="481" y="274"/>
                    <a:pt x="481" y="274"/>
                    <a:pt x="481" y="274"/>
                  </a:cubicBezTo>
                  <a:cubicBezTo>
                    <a:pt x="476" y="278"/>
                    <a:pt x="476" y="278"/>
                    <a:pt x="476" y="278"/>
                  </a:cubicBezTo>
                  <a:cubicBezTo>
                    <a:pt x="489" y="286"/>
                    <a:pt x="489" y="286"/>
                    <a:pt x="489" y="286"/>
                  </a:cubicBezTo>
                  <a:cubicBezTo>
                    <a:pt x="495" y="294"/>
                    <a:pt x="495" y="294"/>
                    <a:pt x="495" y="294"/>
                  </a:cubicBezTo>
                  <a:cubicBezTo>
                    <a:pt x="490" y="305"/>
                    <a:pt x="490" y="305"/>
                    <a:pt x="490" y="305"/>
                  </a:cubicBezTo>
                  <a:cubicBezTo>
                    <a:pt x="481" y="305"/>
                    <a:pt x="481" y="305"/>
                    <a:pt x="481" y="305"/>
                  </a:cubicBezTo>
                  <a:cubicBezTo>
                    <a:pt x="484" y="316"/>
                    <a:pt x="484" y="316"/>
                    <a:pt x="484" y="316"/>
                  </a:cubicBezTo>
                  <a:cubicBezTo>
                    <a:pt x="519" y="314"/>
                    <a:pt x="519" y="314"/>
                    <a:pt x="519" y="314"/>
                  </a:cubicBezTo>
                  <a:cubicBezTo>
                    <a:pt x="518" y="321"/>
                    <a:pt x="518" y="321"/>
                    <a:pt x="518" y="321"/>
                  </a:cubicBezTo>
                  <a:cubicBezTo>
                    <a:pt x="523" y="320"/>
                    <a:pt x="523" y="320"/>
                    <a:pt x="523" y="320"/>
                  </a:cubicBezTo>
                  <a:cubicBezTo>
                    <a:pt x="526" y="314"/>
                    <a:pt x="526" y="314"/>
                    <a:pt x="526" y="314"/>
                  </a:cubicBezTo>
                  <a:cubicBezTo>
                    <a:pt x="552" y="315"/>
                    <a:pt x="552" y="315"/>
                    <a:pt x="552" y="315"/>
                  </a:cubicBezTo>
                  <a:cubicBezTo>
                    <a:pt x="553" y="310"/>
                    <a:pt x="553" y="310"/>
                    <a:pt x="553" y="310"/>
                  </a:cubicBezTo>
                  <a:cubicBezTo>
                    <a:pt x="569" y="309"/>
                    <a:pt x="569" y="309"/>
                    <a:pt x="569" y="309"/>
                  </a:cubicBezTo>
                  <a:cubicBezTo>
                    <a:pt x="568" y="309"/>
                    <a:pt x="568" y="309"/>
                    <a:pt x="568" y="309"/>
                  </a:cubicBezTo>
                  <a:cubicBezTo>
                    <a:pt x="560" y="298"/>
                    <a:pt x="560" y="298"/>
                    <a:pt x="560" y="298"/>
                  </a:cubicBezTo>
                  <a:cubicBezTo>
                    <a:pt x="560" y="291"/>
                    <a:pt x="560" y="291"/>
                    <a:pt x="560" y="291"/>
                  </a:cubicBezTo>
                  <a:cubicBezTo>
                    <a:pt x="569" y="292"/>
                    <a:pt x="569" y="292"/>
                    <a:pt x="569" y="292"/>
                  </a:cubicBezTo>
                  <a:cubicBezTo>
                    <a:pt x="569" y="292"/>
                    <a:pt x="572" y="286"/>
                    <a:pt x="571" y="284"/>
                  </a:cubicBezTo>
                  <a:cubicBezTo>
                    <a:pt x="569" y="281"/>
                    <a:pt x="558" y="283"/>
                    <a:pt x="558" y="283"/>
                  </a:cubicBezTo>
                  <a:cubicBezTo>
                    <a:pt x="558" y="275"/>
                    <a:pt x="558" y="275"/>
                    <a:pt x="558" y="275"/>
                  </a:cubicBezTo>
                  <a:cubicBezTo>
                    <a:pt x="558" y="275"/>
                    <a:pt x="559" y="266"/>
                    <a:pt x="560" y="263"/>
                  </a:cubicBezTo>
                  <a:cubicBezTo>
                    <a:pt x="561" y="262"/>
                    <a:pt x="564" y="259"/>
                    <a:pt x="565" y="258"/>
                  </a:cubicBezTo>
                  <a:cubicBezTo>
                    <a:pt x="567" y="256"/>
                    <a:pt x="571" y="253"/>
                    <a:pt x="573" y="253"/>
                  </a:cubicBezTo>
                  <a:cubicBezTo>
                    <a:pt x="576" y="252"/>
                    <a:pt x="582" y="254"/>
                    <a:pt x="585" y="254"/>
                  </a:cubicBezTo>
                  <a:cubicBezTo>
                    <a:pt x="588" y="255"/>
                    <a:pt x="594" y="258"/>
                    <a:pt x="597" y="259"/>
                  </a:cubicBezTo>
                  <a:cubicBezTo>
                    <a:pt x="598" y="260"/>
                    <a:pt x="601" y="261"/>
                    <a:pt x="601" y="261"/>
                  </a:cubicBezTo>
                  <a:cubicBezTo>
                    <a:pt x="615" y="249"/>
                    <a:pt x="615" y="249"/>
                    <a:pt x="615" y="249"/>
                  </a:cubicBezTo>
                  <a:cubicBezTo>
                    <a:pt x="612" y="240"/>
                    <a:pt x="612" y="240"/>
                    <a:pt x="612" y="240"/>
                  </a:cubicBezTo>
                  <a:lnTo>
                    <a:pt x="610" y="224"/>
                  </a:lnTo>
                  <a:close/>
                </a:path>
              </a:pathLst>
            </a:custGeom>
            <a:solidFill>
              <a:srgbClr val="FFC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  <a:p>
              <a:r>
                <a:rPr lang="uk-UA"/>
                <a:t>  </a:t>
              </a:r>
              <a:endParaRPr lang="uk-UA">
                <a:solidFill>
                  <a:schemeClr val="bg1"/>
                </a:solidFill>
              </a:endParaRPr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A5465AC-A20C-C99C-E5EF-DB88BB3172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788" y="2909888"/>
              <a:ext cx="101600" cy="20638"/>
            </a:xfrm>
            <a:custGeom>
              <a:avLst/>
              <a:gdLst>
                <a:gd name="T0" fmla="*/ 49 w 53"/>
                <a:gd name="T1" fmla="*/ 6 h 11"/>
                <a:gd name="T2" fmla="*/ 46 w 53"/>
                <a:gd name="T3" fmla="*/ 4 h 11"/>
                <a:gd name="T4" fmla="*/ 42 w 53"/>
                <a:gd name="T5" fmla="*/ 2 h 11"/>
                <a:gd name="T6" fmla="*/ 37 w 53"/>
                <a:gd name="T7" fmla="*/ 2 h 11"/>
                <a:gd name="T8" fmla="*/ 34 w 53"/>
                <a:gd name="T9" fmla="*/ 3 h 11"/>
                <a:gd name="T10" fmla="*/ 31 w 53"/>
                <a:gd name="T11" fmla="*/ 1 h 11"/>
                <a:gd name="T12" fmla="*/ 28 w 53"/>
                <a:gd name="T13" fmla="*/ 0 h 11"/>
                <a:gd name="T14" fmla="*/ 25 w 53"/>
                <a:gd name="T15" fmla="*/ 0 h 11"/>
                <a:gd name="T16" fmla="*/ 22 w 53"/>
                <a:gd name="T17" fmla="*/ 1 h 11"/>
                <a:gd name="T18" fmla="*/ 21 w 53"/>
                <a:gd name="T19" fmla="*/ 2 h 11"/>
                <a:gd name="T20" fmla="*/ 20 w 53"/>
                <a:gd name="T21" fmla="*/ 4 h 11"/>
                <a:gd name="T22" fmla="*/ 16 w 53"/>
                <a:gd name="T23" fmla="*/ 5 h 11"/>
                <a:gd name="T24" fmla="*/ 11 w 53"/>
                <a:gd name="T25" fmla="*/ 5 h 11"/>
                <a:gd name="T26" fmla="*/ 5 w 53"/>
                <a:gd name="T27" fmla="*/ 4 h 11"/>
                <a:gd name="T28" fmla="*/ 1 w 53"/>
                <a:gd name="T29" fmla="*/ 3 h 11"/>
                <a:gd name="T30" fmla="*/ 0 w 53"/>
                <a:gd name="T31" fmla="*/ 5 h 11"/>
                <a:gd name="T32" fmla="*/ 3 w 53"/>
                <a:gd name="T33" fmla="*/ 6 h 11"/>
                <a:gd name="T34" fmla="*/ 7 w 53"/>
                <a:gd name="T35" fmla="*/ 6 h 11"/>
                <a:gd name="T36" fmla="*/ 12 w 53"/>
                <a:gd name="T37" fmla="*/ 7 h 11"/>
                <a:gd name="T38" fmla="*/ 18 w 53"/>
                <a:gd name="T39" fmla="*/ 7 h 11"/>
                <a:gd name="T40" fmla="*/ 23 w 53"/>
                <a:gd name="T41" fmla="*/ 7 h 11"/>
                <a:gd name="T42" fmla="*/ 26 w 53"/>
                <a:gd name="T43" fmla="*/ 8 h 11"/>
                <a:gd name="T44" fmla="*/ 31 w 53"/>
                <a:gd name="T45" fmla="*/ 10 h 11"/>
                <a:gd name="T46" fmla="*/ 36 w 53"/>
                <a:gd name="T47" fmla="*/ 10 h 11"/>
                <a:gd name="T48" fmla="*/ 42 w 53"/>
                <a:gd name="T49" fmla="*/ 10 h 11"/>
                <a:gd name="T50" fmla="*/ 46 w 53"/>
                <a:gd name="T51" fmla="*/ 11 h 11"/>
                <a:gd name="T52" fmla="*/ 50 w 53"/>
                <a:gd name="T53" fmla="*/ 9 h 11"/>
                <a:gd name="T54" fmla="*/ 53 w 53"/>
                <a:gd name="T55" fmla="*/ 7 h 11"/>
                <a:gd name="T56" fmla="*/ 52 w 53"/>
                <a:gd name="T57" fmla="*/ 5 h 11"/>
                <a:gd name="T58" fmla="*/ 49 w 53"/>
                <a:gd name="T5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3" h="11">
                  <a:moveTo>
                    <a:pt x="49" y="6"/>
                  </a:moveTo>
                  <a:cubicBezTo>
                    <a:pt x="48" y="5"/>
                    <a:pt x="47" y="4"/>
                    <a:pt x="46" y="4"/>
                  </a:cubicBezTo>
                  <a:cubicBezTo>
                    <a:pt x="45" y="3"/>
                    <a:pt x="43" y="2"/>
                    <a:pt x="42" y="2"/>
                  </a:cubicBezTo>
                  <a:cubicBezTo>
                    <a:pt x="40" y="2"/>
                    <a:pt x="38" y="2"/>
                    <a:pt x="37" y="2"/>
                  </a:cubicBezTo>
                  <a:cubicBezTo>
                    <a:pt x="36" y="2"/>
                    <a:pt x="35" y="3"/>
                    <a:pt x="34" y="3"/>
                  </a:cubicBezTo>
                  <a:cubicBezTo>
                    <a:pt x="33" y="2"/>
                    <a:pt x="32" y="2"/>
                    <a:pt x="31" y="1"/>
                  </a:cubicBezTo>
                  <a:cubicBezTo>
                    <a:pt x="30" y="1"/>
                    <a:pt x="29" y="1"/>
                    <a:pt x="28" y="0"/>
                  </a:cubicBezTo>
                  <a:cubicBezTo>
                    <a:pt x="27" y="0"/>
                    <a:pt x="26" y="0"/>
                    <a:pt x="25" y="0"/>
                  </a:cubicBezTo>
                  <a:cubicBezTo>
                    <a:pt x="24" y="0"/>
                    <a:pt x="22" y="0"/>
                    <a:pt x="22" y="1"/>
                  </a:cubicBezTo>
                  <a:cubicBezTo>
                    <a:pt x="21" y="1"/>
                    <a:pt x="21" y="2"/>
                    <a:pt x="21" y="2"/>
                  </a:cubicBezTo>
                  <a:cubicBezTo>
                    <a:pt x="21" y="3"/>
                    <a:pt x="20" y="4"/>
                    <a:pt x="20" y="4"/>
                  </a:cubicBezTo>
                  <a:cubicBezTo>
                    <a:pt x="19" y="5"/>
                    <a:pt x="17" y="5"/>
                    <a:pt x="16" y="5"/>
                  </a:cubicBezTo>
                  <a:cubicBezTo>
                    <a:pt x="15" y="5"/>
                    <a:pt x="12" y="5"/>
                    <a:pt x="11" y="5"/>
                  </a:cubicBezTo>
                  <a:cubicBezTo>
                    <a:pt x="9" y="5"/>
                    <a:pt x="7" y="4"/>
                    <a:pt x="5" y="4"/>
                  </a:cubicBezTo>
                  <a:cubicBezTo>
                    <a:pt x="4" y="4"/>
                    <a:pt x="1" y="2"/>
                    <a:pt x="1" y="3"/>
                  </a:cubicBezTo>
                  <a:cubicBezTo>
                    <a:pt x="0" y="3"/>
                    <a:pt x="0" y="4"/>
                    <a:pt x="0" y="5"/>
                  </a:cubicBezTo>
                  <a:cubicBezTo>
                    <a:pt x="1" y="5"/>
                    <a:pt x="3" y="6"/>
                    <a:pt x="3" y="6"/>
                  </a:cubicBezTo>
                  <a:cubicBezTo>
                    <a:pt x="4" y="6"/>
                    <a:pt x="6" y="6"/>
                    <a:pt x="7" y="6"/>
                  </a:cubicBezTo>
                  <a:cubicBezTo>
                    <a:pt x="8" y="6"/>
                    <a:pt x="11" y="7"/>
                    <a:pt x="12" y="7"/>
                  </a:cubicBezTo>
                  <a:cubicBezTo>
                    <a:pt x="13" y="7"/>
                    <a:pt x="16" y="7"/>
                    <a:pt x="18" y="7"/>
                  </a:cubicBezTo>
                  <a:cubicBezTo>
                    <a:pt x="19" y="7"/>
                    <a:pt x="21" y="7"/>
                    <a:pt x="23" y="7"/>
                  </a:cubicBezTo>
                  <a:cubicBezTo>
                    <a:pt x="24" y="8"/>
                    <a:pt x="25" y="8"/>
                    <a:pt x="26" y="8"/>
                  </a:cubicBezTo>
                  <a:cubicBezTo>
                    <a:pt x="27" y="9"/>
                    <a:pt x="29" y="9"/>
                    <a:pt x="31" y="10"/>
                  </a:cubicBezTo>
                  <a:cubicBezTo>
                    <a:pt x="32" y="10"/>
                    <a:pt x="34" y="10"/>
                    <a:pt x="36" y="10"/>
                  </a:cubicBezTo>
                  <a:cubicBezTo>
                    <a:pt x="37" y="10"/>
                    <a:pt x="40" y="10"/>
                    <a:pt x="42" y="10"/>
                  </a:cubicBezTo>
                  <a:cubicBezTo>
                    <a:pt x="43" y="11"/>
                    <a:pt x="45" y="11"/>
                    <a:pt x="46" y="11"/>
                  </a:cubicBezTo>
                  <a:cubicBezTo>
                    <a:pt x="47" y="11"/>
                    <a:pt x="49" y="10"/>
                    <a:pt x="50" y="9"/>
                  </a:cubicBezTo>
                  <a:cubicBezTo>
                    <a:pt x="51" y="9"/>
                    <a:pt x="53" y="8"/>
                    <a:pt x="53" y="7"/>
                  </a:cubicBezTo>
                  <a:cubicBezTo>
                    <a:pt x="53" y="6"/>
                    <a:pt x="53" y="5"/>
                    <a:pt x="52" y="5"/>
                  </a:cubicBezTo>
                  <a:cubicBezTo>
                    <a:pt x="51" y="5"/>
                    <a:pt x="49" y="6"/>
                    <a:pt x="49" y="6"/>
                  </a:cubicBezTo>
                  <a:close/>
                </a:path>
              </a:pathLst>
            </a:custGeom>
            <a:grpFill/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76B0FCA7-3470-B7E7-ED08-58C3003F9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1950" y="2841625"/>
              <a:ext cx="55563" cy="20638"/>
            </a:xfrm>
            <a:custGeom>
              <a:avLst/>
              <a:gdLst>
                <a:gd name="T0" fmla="*/ 21 w 29"/>
                <a:gd name="T1" fmla="*/ 6 h 11"/>
                <a:gd name="T2" fmla="*/ 16 w 29"/>
                <a:gd name="T3" fmla="*/ 4 h 11"/>
                <a:gd name="T4" fmla="*/ 11 w 29"/>
                <a:gd name="T5" fmla="*/ 3 h 11"/>
                <a:gd name="T6" fmla="*/ 6 w 29"/>
                <a:gd name="T7" fmla="*/ 2 h 11"/>
                <a:gd name="T8" fmla="*/ 3 w 29"/>
                <a:gd name="T9" fmla="*/ 1 h 11"/>
                <a:gd name="T10" fmla="*/ 0 w 29"/>
                <a:gd name="T11" fmla="*/ 1 h 11"/>
                <a:gd name="T12" fmla="*/ 1 w 29"/>
                <a:gd name="T13" fmla="*/ 2 h 11"/>
                <a:gd name="T14" fmla="*/ 5 w 29"/>
                <a:gd name="T15" fmla="*/ 4 h 11"/>
                <a:gd name="T16" fmla="*/ 10 w 29"/>
                <a:gd name="T17" fmla="*/ 5 h 11"/>
                <a:gd name="T18" fmla="*/ 17 w 29"/>
                <a:gd name="T19" fmla="*/ 7 h 11"/>
                <a:gd name="T20" fmla="*/ 23 w 29"/>
                <a:gd name="T21" fmla="*/ 10 h 11"/>
                <a:gd name="T22" fmla="*/ 28 w 29"/>
                <a:gd name="T23" fmla="*/ 10 h 11"/>
                <a:gd name="T24" fmla="*/ 29 w 29"/>
                <a:gd name="T25" fmla="*/ 8 h 11"/>
                <a:gd name="T26" fmla="*/ 25 w 29"/>
                <a:gd name="T27" fmla="*/ 7 h 11"/>
                <a:gd name="T28" fmla="*/ 21 w 29"/>
                <a:gd name="T2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" h="11">
                  <a:moveTo>
                    <a:pt x="21" y="6"/>
                  </a:moveTo>
                  <a:cubicBezTo>
                    <a:pt x="20" y="6"/>
                    <a:pt x="17" y="5"/>
                    <a:pt x="16" y="4"/>
                  </a:cubicBezTo>
                  <a:cubicBezTo>
                    <a:pt x="15" y="4"/>
                    <a:pt x="12" y="4"/>
                    <a:pt x="11" y="3"/>
                  </a:cubicBezTo>
                  <a:cubicBezTo>
                    <a:pt x="10" y="3"/>
                    <a:pt x="8" y="2"/>
                    <a:pt x="6" y="2"/>
                  </a:cubicBezTo>
                  <a:cubicBezTo>
                    <a:pt x="6" y="1"/>
                    <a:pt x="4" y="1"/>
                    <a:pt x="3" y="1"/>
                  </a:cubicBezTo>
                  <a:cubicBezTo>
                    <a:pt x="3" y="1"/>
                    <a:pt x="1" y="0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4" y="3"/>
                    <a:pt x="5" y="4"/>
                  </a:cubicBezTo>
                  <a:cubicBezTo>
                    <a:pt x="6" y="4"/>
                    <a:pt x="9" y="5"/>
                    <a:pt x="10" y="5"/>
                  </a:cubicBezTo>
                  <a:cubicBezTo>
                    <a:pt x="12" y="5"/>
                    <a:pt x="15" y="6"/>
                    <a:pt x="17" y="7"/>
                  </a:cubicBezTo>
                  <a:cubicBezTo>
                    <a:pt x="19" y="7"/>
                    <a:pt x="21" y="9"/>
                    <a:pt x="23" y="10"/>
                  </a:cubicBezTo>
                  <a:cubicBezTo>
                    <a:pt x="24" y="10"/>
                    <a:pt x="27" y="11"/>
                    <a:pt x="28" y="10"/>
                  </a:cubicBezTo>
                  <a:cubicBezTo>
                    <a:pt x="29" y="10"/>
                    <a:pt x="29" y="9"/>
                    <a:pt x="29" y="8"/>
                  </a:cubicBezTo>
                  <a:cubicBezTo>
                    <a:pt x="28" y="8"/>
                    <a:pt x="26" y="7"/>
                    <a:pt x="25" y="7"/>
                  </a:cubicBezTo>
                  <a:cubicBezTo>
                    <a:pt x="24" y="7"/>
                    <a:pt x="22" y="7"/>
                    <a:pt x="21" y="6"/>
                  </a:cubicBezTo>
                  <a:close/>
                </a:path>
              </a:pathLst>
            </a:custGeom>
            <a:grpFill/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D22EFEE4-5E12-BB7C-252D-8534F04CB2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2263" y="2836863"/>
              <a:ext cx="25400" cy="9525"/>
            </a:xfrm>
            <a:custGeom>
              <a:avLst/>
              <a:gdLst>
                <a:gd name="T0" fmla="*/ 6 w 13"/>
                <a:gd name="T1" fmla="*/ 1 h 5"/>
                <a:gd name="T2" fmla="*/ 4 w 13"/>
                <a:gd name="T3" fmla="*/ 0 h 5"/>
                <a:gd name="T4" fmla="*/ 2 w 13"/>
                <a:gd name="T5" fmla="*/ 0 h 5"/>
                <a:gd name="T6" fmla="*/ 0 w 13"/>
                <a:gd name="T7" fmla="*/ 0 h 5"/>
                <a:gd name="T8" fmla="*/ 0 w 13"/>
                <a:gd name="T9" fmla="*/ 2 h 5"/>
                <a:gd name="T10" fmla="*/ 5 w 13"/>
                <a:gd name="T11" fmla="*/ 2 h 5"/>
                <a:gd name="T12" fmla="*/ 9 w 13"/>
                <a:gd name="T13" fmla="*/ 4 h 5"/>
                <a:gd name="T14" fmla="*/ 13 w 13"/>
                <a:gd name="T15" fmla="*/ 4 h 5"/>
                <a:gd name="T16" fmla="*/ 13 w 13"/>
                <a:gd name="T17" fmla="*/ 3 h 5"/>
                <a:gd name="T18" fmla="*/ 10 w 13"/>
                <a:gd name="T19" fmla="*/ 2 h 5"/>
                <a:gd name="T20" fmla="*/ 6 w 13"/>
                <a:gd name="T2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" h="5">
                  <a:moveTo>
                    <a:pt x="6" y="1"/>
                  </a:moveTo>
                  <a:cubicBezTo>
                    <a:pt x="6" y="1"/>
                    <a:pt x="5" y="1"/>
                    <a:pt x="4" y="0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2" y="0"/>
                    <a:pt x="0" y="0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1" y="2"/>
                    <a:pt x="4" y="2"/>
                    <a:pt x="5" y="2"/>
                  </a:cubicBezTo>
                  <a:cubicBezTo>
                    <a:pt x="6" y="3"/>
                    <a:pt x="8" y="4"/>
                    <a:pt x="9" y="4"/>
                  </a:cubicBezTo>
                  <a:cubicBezTo>
                    <a:pt x="10" y="5"/>
                    <a:pt x="12" y="5"/>
                    <a:pt x="13" y="4"/>
                  </a:cubicBezTo>
                  <a:cubicBezTo>
                    <a:pt x="13" y="4"/>
                    <a:pt x="13" y="3"/>
                    <a:pt x="13" y="3"/>
                  </a:cubicBezTo>
                  <a:cubicBezTo>
                    <a:pt x="13" y="2"/>
                    <a:pt x="11" y="3"/>
                    <a:pt x="10" y="2"/>
                  </a:cubicBezTo>
                  <a:cubicBezTo>
                    <a:pt x="9" y="2"/>
                    <a:pt x="7" y="1"/>
                    <a:pt x="6" y="1"/>
                  </a:cubicBezTo>
                  <a:close/>
                </a:path>
              </a:pathLst>
            </a:custGeom>
            <a:grpFill/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F235DD5C-47B8-349B-41F4-08701056436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0038" y="2197100"/>
              <a:ext cx="1017588" cy="733425"/>
            </a:xfrm>
            <a:custGeom>
              <a:avLst/>
              <a:gdLst>
                <a:gd name="T0" fmla="*/ 493 w 536"/>
                <a:gd name="T1" fmla="*/ 335 h 386"/>
                <a:gd name="T2" fmla="*/ 524 w 536"/>
                <a:gd name="T3" fmla="*/ 318 h 386"/>
                <a:gd name="T4" fmla="*/ 531 w 536"/>
                <a:gd name="T5" fmla="*/ 291 h 386"/>
                <a:gd name="T6" fmla="*/ 505 w 536"/>
                <a:gd name="T7" fmla="*/ 256 h 386"/>
                <a:gd name="T8" fmla="*/ 482 w 536"/>
                <a:gd name="T9" fmla="*/ 241 h 386"/>
                <a:gd name="T10" fmla="*/ 476 w 536"/>
                <a:gd name="T11" fmla="*/ 231 h 386"/>
                <a:gd name="T12" fmla="*/ 467 w 536"/>
                <a:gd name="T13" fmla="*/ 216 h 386"/>
                <a:gd name="T14" fmla="*/ 464 w 536"/>
                <a:gd name="T15" fmla="*/ 206 h 386"/>
                <a:gd name="T16" fmla="*/ 479 w 536"/>
                <a:gd name="T17" fmla="*/ 197 h 386"/>
                <a:gd name="T18" fmla="*/ 485 w 536"/>
                <a:gd name="T19" fmla="*/ 181 h 386"/>
                <a:gd name="T20" fmla="*/ 478 w 536"/>
                <a:gd name="T21" fmla="*/ 165 h 386"/>
                <a:gd name="T22" fmla="*/ 455 w 536"/>
                <a:gd name="T23" fmla="*/ 145 h 386"/>
                <a:gd name="T24" fmla="*/ 439 w 536"/>
                <a:gd name="T25" fmla="*/ 117 h 386"/>
                <a:gd name="T26" fmla="*/ 425 w 536"/>
                <a:gd name="T27" fmla="*/ 63 h 386"/>
                <a:gd name="T28" fmla="*/ 378 w 536"/>
                <a:gd name="T29" fmla="*/ 40 h 386"/>
                <a:gd name="T30" fmla="*/ 287 w 536"/>
                <a:gd name="T31" fmla="*/ 29 h 386"/>
                <a:gd name="T32" fmla="*/ 290 w 536"/>
                <a:gd name="T33" fmla="*/ 5 h 386"/>
                <a:gd name="T34" fmla="*/ 274 w 536"/>
                <a:gd name="T35" fmla="*/ 16 h 386"/>
                <a:gd name="T36" fmla="*/ 237 w 536"/>
                <a:gd name="T37" fmla="*/ 23 h 386"/>
                <a:gd name="T38" fmla="*/ 205 w 536"/>
                <a:gd name="T39" fmla="*/ 6 h 386"/>
                <a:gd name="T40" fmla="*/ 211 w 536"/>
                <a:gd name="T41" fmla="*/ 54 h 386"/>
                <a:gd name="T42" fmla="*/ 181 w 536"/>
                <a:gd name="T43" fmla="*/ 117 h 386"/>
                <a:gd name="T44" fmla="*/ 193 w 536"/>
                <a:gd name="T45" fmla="*/ 165 h 386"/>
                <a:gd name="T46" fmla="*/ 135 w 536"/>
                <a:gd name="T47" fmla="*/ 185 h 386"/>
                <a:gd name="T48" fmla="*/ 95 w 536"/>
                <a:gd name="T49" fmla="*/ 197 h 386"/>
                <a:gd name="T50" fmla="*/ 35 w 536"/>
                <a:gd name="T51" fmla="*/ 209 h 386"/>
                <a:gd name="T52" fmla="*/ 59 w 536"/>
                <a:gd name="T53" fmla="*/ 247 h 386"/>
                <a:gd name="T54" fmla="*/ 82 w 536"/>
                <a:gd name="T55" fmla="*/ 236 h 386"/>
                <a:gd name="T56" fmla="*/ 87 w 536"/>
                <a:gd name="T57" fmla="*/ 259 h 386"/>
                <a:gd name="T58" fmla="*/ 104 w 536"/>
                <a:gd name="T59" fmla="*/ 266 h 386"/>
                <a:gd name="T60" fmla="*/ 94 w 536"/>
                <a:gd name="T61" fmla="*/ 276 h 386"/>
                <a:gd name="T62" fmla="*/ 32 w 536"/>
                <a:gd name="T63" fmla="*/ 266 h 386"/>
                <a:gd name="T64" fmla="*/ 27 w 536"/>
                <a:gd name="T65" fmla="*/ 275 h 386"/>
                <a:gd name="T66" fmla="*/ 39 w 536"/>
                <a:gd name="T67" fmla="*/ 300 h 386"/>
                <a:gd name="T68" fmla="*/ 0 w 536"/>
                <a:gd name="T69" fmla="*/ 311 h 386"/>
                <a:gd name="T70" fmla="*/ 23 w 536"/>
                <a:gd name="T71" fmla="*/ 311 h 386"/>
                <a:gd name="T72" fmla="*/ 54 w 536"/>
                <a:gd name="T73" fmla="*/ 330 h 386"/>
                <a:gd name="T74" fmla="*/ 80 w 536"/>
                <a:gd name="T75" fmla="*/ 343 h 386"/>
                <a:gd name="T76" fmla="*/ 119 w 536"/>
                <a:gd name="T77" fmla="*/ 368 h 386"/>
                <a:gd name="T78" fmla="*/ 142 w 536"/>
                <a:gd name="T79" fmla="*/ 359 h 386"/>
                <a:gd name="T80" fmla="*/ 180 w 536"/>
                <a:gd name="T81" fmla="*/ 355 h 386"/>
                <a:gd name="T82" fmla="*/ 208 w 536"/>
                <a:gd name="T83" fmla="*/ 347 h 386"/>
                <a:gd name="T84" fmla="*/ 233 w 536"/>
                <a:gd name="T85" fmla="*/ 332 h 386"/>
                <a:gd name="T86" fmla="*/ 231 w 536"/>
                <a:gd name="T87" fmla="*/ 352 h 386"/>
                <a:gd name="T88" fmla="*/ 251 w 536"/>
                <a:gd name="T89" fmla="*/ 359 h 386"/>
                <a:gd name="T90" fmla="*/ 266 w 536"/>
                <a:gd name="T91" fmla="*/ 375 h 386"/>
                <a:gd name="T92" fmla="*/ 280 w 536"/>
                <a:gd name="T93" fmla="*/ 371 h 386"/>
                <a:gd name="T94" fmla="*/ 284 w 536"/>
                <a:gd name="T95" fmla="*/ 351 h 386"/>
                <a:gd name="T96" fmla="*/ 303 w 536"/>
                <a:gd name="T97" fmla="*/ 331 h 386"/>
                <a:gd name="T98" fmla="*/ 319 w 536"/>
                <a:gd name="T99" fmla="*/ 326 h 386"/>
                <a:gd name="T100" fmla="*/ 357 w 536"/>
                <a:gd name="T101" fmla="*/ 331 h 386"/>
                <a:gd name="T102" fmla="*/ 377 w 536"/>
                <a:gd name="T103" fmla="*/ 349 h 386"/>
                <a:gd name="T104" fmla="*/ 387 w 536"/>
                <a:gd name="T105" fmla="*/ 337 h 386"/>
                <a:gd name="T106" fmla="*/ 382 w 536"/>
                <a:gd name="T107" fmla="*/ 319 h 386"/>
                <a:gd name="T108" fmla="*/ 405 w 536"/>
                <a:gd name="T109" fmla="*/ 334 h 386"/>
                <a:gd name="T110" fmla="*/ 414 w 536"/>
                <a:gd name="T111" fmla="*/ 339 h 386"/>
                <a:gd name="T112" fmla="*/ 446 w 536"/>
                <a:gd name="T113" fmla="*/ 342 h 386"/>
                <a:gd name="T114" fmla="*/ 456 w 536"/>
                <a:gd name="T115" fmla="*/ 349 h 386"/>
                <a:gd name="T116" fmla="*/ 441 w 536"/>
                <a:gd name="T117" fmla="*/ 353 h 386"/>
                <a:gd name="T118" fmla="*/ 431 w 536"/>
                <a:gd name="T119" fmla="*/ 372 h 386"/>
                <a:gd name="T120" fmla="*/ 445 w 536"/>
                <a:gd name="T121" fmla="*/ 382 h 386"/>
                <a:gd name="T122" fmla="*/ 462 w 536"/>
                <a:gd name="T123" fmla="*/ 342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36" h="386">
                  <a:moveTo>
                    <a:pt x="464" y="339"/>
                  </a:moveTo>
                  <a:cubicBezTo>
                    <a:pt x="465" y="339"/>
                    <a:pt x="466" y="337"/>
                    <a:pt x="467" y="337"/>
                  </a:cubicBezTo>
                  <a:cubicBezTo>
                    <a:pt x="469" y="336"/>
                    <a:pt x="472" y="334"/>
                    <a:pt x="474" y="334"/>
                  </a:cubicBezTo>
                  <a:cubicBezTo>
                    <a:pt x="476" y="334"/>
                    <a:pt x="479" y="336"/>
                    <a:pt x="481" y="336"/>
                  </a:cubicBezTo>
                  <a:cubicBezTo>
                    <a:pt x="482" y="337"/>
                    <a:pt x="485" y="340"/>
                    <a:pt x="486" y="340"/>
                  </a:cubicBezTo>
                  <a:cubicBezTo>
                    <a:pt x="487" y="340"/>
                    <a:pt x="489" y="339"/>
                    <a:pt x="490" y="338"/>
                  </a:cubicBezTo>
                  <a:cubicBezTo>
                    <a:pt x="491" y="338"/>
                    <a:pt x="492" y="336"/>
                    <a:pt x="493" y="335"/>
                  </a:cubicBezTo>
                  <a:cubicBezTo>
                    <a:pt x="493" y="335"/>
                    <a:pt x="494" y="333"/>
                    <a:pt x="495" y="332"/>
                  </a:cubicBezTo>
                  <a:cubicBezTo>
                    <a:pt x="496" y="330"/>
                    <a:pt x="499" y="328"/>
                    <a:pt x="500" y="327"/>
                  </a:cubicBezTo>
                  <a:cubicBezTo>
                    <a:pt x="501" y="325"/>
                    <a:pt x="503" y="323"/>
                    <a:pt x="504" y="322"/>
                  </a:cubicBezTo>
                  <a:cubicBezTo>
                    <a:pt x="505" y="321"/>
                    <a:pt x="506" y="319"/>
                    <a:pt x="507" y="318"/>
                  </a:cubicBezTo>
                  <a:cubicBezTo>
                    <a:pt x="508" y="318"/>
                    <a:pt x="511" y="318"/>
                    <a:pt x="512" y="318"/>
                  </a:cubicBezTo>
                  <a:cubicBezTo>
                    <a:pt x="513" y="319"/>
                    <a:pt x="516" y="320"/>
                    <a:pt x="517" y="320"/>
                  </a:cubicBezTo>
                  <a:cubicBezTo>
                    <a:pt x="519" y="320"/>
                    <a:pt x="522" y="319"/>
                    <a:pt x="524" y="318"/>
                  </a:cubicBezTo>
                  <a:cubicBezTo>
                    <a:pt x="526" y="317"/>
                    <a:pt x="529" y="313"/>
                    <a:pt x="531" y="312"/>
                  </a:cubicBezTo>
                  <a:cubicBezTo>
                    <a:pt x="532" y="311"/>
                    <a:pt x="534" y="310"/>
                    <a:pt x="536" y="309"/>
                  </a:cubicBezTo>
                  <a:cubicBezTo>
                    <a:pt x="534" y="308"/>
                    <a:pt x="532" y="308"/>
                    <a:pt x="532" y="307"/>
                  </a:cubicBezTo>
                  <a:cubicBezTo>
                    <a:pt x="531" y="306"/>
                    <a:pt x="529" y="304"/>
                    <a:pt x="529" y="303"/>
                  </a:cubicBezTo>
                  <a:cubicBezTo>
                    <a:pt x="528" y="302"/>
                    <a:pt x="527" y="299"/>
                    <a:pt x="527" y="298"/>
                  </a:cubicBezTo>
                  <a:cubicBezTo>
                    <a:pt x="527" y="297"/>
                    <a:pt x="527" y="294"/>
                    <a:pt x="527" y="294"/>
                  </a:cubicBezTo>
                  <a:cubicBezTo>
                    <a:pt x="528" y="293"/>
                    <a:pt x="530" y="292"/>
                    <a:pt x="531" y="291"/>
                  </a:cubicBezTo>
                  <a:cubicBezTo>
                    <a:pt x="531" y="290"/>
                    <a:pt x="530" y="286"/>
                    <a:pt x="529" y="284"/>
                  </a:cubicBezTo>
                  <a:cubicBezTo>
                    <a:pt x="529" y="282"/>
                    <a:pt x="528" y="276"/>
                    <a:pt x="527" y="273"/>
                  </a:cubicBezTo>
                  <a:cubicBezTo>
                    <a:pt x="526" y="272"/>
                    <a:pt x="526" y="270"/>
                    <a:pt x="525" y="269"/>
                  </a:cubicBezTo>
                  <a:cubicBezTo>
                    <a:pt x="524" y="267"/>
                    <a:pt x="522" y="265"/>
                    <a:pt x="521" y="264"/>
                  </a:cubicBezTo>
                  <a:cubicBezTo>
                    <a:pt x="519" y="263"/>
                    <a:pt x="516" y="261"/>
                    <a:pt x="514" y="260"/>
                  </a:cubicBezTo>
                  <a:cubicBezTo>
                    <a:pt x="513" y="260"/>
                    <a:pt x="509" y="259"/>
                    <a:pt x="507" y="259"/>
                  </a:cubicBezTo>
                  <a:cubicBezTo>
                    <a:pt x="506" y="258"/>
                    <a:pt x="505" y="257"/>
                    <a:pt x="505" y="256"/>
                  </a:cubicBezTo>
                  <a:cubicBezTo>
                    <a:pt x="504" y="255"/>
                    <a:pt x="504" y="251"/>
                    <a:pt x="503" y="249"/>
                  </a:cubicBezTo>
                  <a:cubicBezTo>
                    <a:pt x="502" y="248"/>
                    <a:pt x="502" y="246"/>
                    <a:pt x="501" y="246"/>
                  </a:cubicBezTo>
                  <a:cubicBezTo>
                    <a:pt x="500" y="245"/>
                    <a:pt x="498" y="246"/>
                    <a:pt x="497" y="246"/>
                  </a:cubicBezTo>
                  <a:cubicBezTo>
                    <a:pt x="496" y="247"/>
                    <a:pt x="493" y="248"/>
                    <a:pt x="492" y="249"/>
                  </a:cubicBezTo>
                  <a:cubicBezTo>
                    <a:pt x="491" y="249"/>
                    <a:pt x="489" y="250"/>
                    <a:pt x="488" y="249"/>
                  </a:cubicBezTo>
                  <a:cubicBezTo>
                    <a:pt x="487" y="249"/>
                    <a:pt x="486" y="247"/>
                    <a:pt x="485" y="246"/>
                  </a:cubicBezTo>
                  <a:cubicBezTo>
                    <a:pt x="484" y="245"/>
                    <a:pt x="483" y="242"/>
                    <a:pt x="482" y="241"/>
                  </a:cubicBezTo>
                  <a:cubicBezTo>
                    <a:pt x="481" y="241"/>
                    <a:pt x="480" y="238"/>
                    <a:pt x="479" y="238"/>
                  </a:cubicBezTo>
                  <a:cubicBezTo>
                    <a:pt x="478" y="239"/>
                    <a:pt x="478" y="240"/>
                    <a:pt x="477" y="240"/>
                  </a:cubicBezTo>
                  <a:cubicBezTo>
                    <a:pt x="477" y="241"/>
                    <a:pt x="476" y="241"/>
                    <a:pt x="475" y="241"/>
                  </a:cubicBezTo>
                  <a:cubicBezTo>
                    <a:pt x="474" y="241"/>
                    <a:pt x="473" y="239"/>
                    <a:pt x="473" y="238"/>
                  </a:cubicBezTo>
                  <a:cubicBezTo>
                    <a:pt x="473" y="238"/>
                    <a:pt x="473" y="236"/>
                    <a:pt x="473" y="235"/>
                  </a:cubicBezTo>
                  <a:cubicBezTo>
                    <a:pt x="473" y="235"/>
                    <a:pt x="473" y="234"/>
                    <a:pt x="473" y="234"/>
                  </a:cubicBezTo>
                  <a:cubicBezTo>
                    <a:pt x="474" y="233"/>
                    <a:pt x="475" y="232"/>
                    <a:pt x="476" y="231"/>
                  </a:cubicBezTo>
                  <a:cubicBezTo>
                    <a:pt x="476" y="231"/>
                    <a:pt x="478" y="230"/>
                    <a:pt x="478" y="229"/>
                  </a:cubicBezTo>
                  <a:cubicBezTo>
                    <a:pt x="478" y="228"/>
                    <a:pt x="478" y="225"/>
                    <a:pt x="478" y="224"/>
                  </a:cubicBezTo>
                  <a:cubicBezTo>
                    <a:pt x="478" y="223"/>
                    <a:pt x="477" y="221"/>
                    <a:pt x="477" y="220"/>
                  </a:cubicBezTo>
                  <a:cubicBezTo>
                    <a:pt x="477" y="220"/>
                    <a:pt x="476" y="219"/>
                    <a:pt x="476" y="218"/>
                  </a:cubicBezTo>
                  <a:cubicBezTo>
                    <a:pt x="475" y="218"/>
                    <a:pt x="473" y="218"/>
                    <a:pt x="472" y="218"/>
                  </a:cubicBezTo>
                  <a:cubicBezTo>
                    <a:pt x="471" y="218"/>
                    <a:pt x="469" y="218"/>
                    <a:pt x="468" y="218"/>
                  </a:cubicBezTo>
                  <a:cubicBezTo>
                    <a:pt x="468" y="218"/>
                    <a:pt x="467" y="217"/>
                    <a:pt x="467" y="216"/>
                  </a:cubicBezTo>
                  <a:cubicBezTo>
                    <a:pt x="466" y="216"/>
                    <a:pt x="466" y="215"/>
                    <a:pt x="466" y="214"/>
                  </a:cubicBezTo>
                  <a:cubicBezTo>
                    <a:pt x="465" y="214"/>
                    <a:pt x="464" y="214"/>
                    <a:pt x="463" y="215"/>
                  </a:cubicBezTo>
                  <a:cubicBezTo>
                    <a:pt x="463" y="215"/>
                    <a:pt x="462" y="216"/>
                    <a:pt x="461" y="215"/>
                  </a:cubicBezTo>
                  <a:cubicBezTo>
                    <a:pt x="461" y="215"/>
                    <a:pt x="461" y="214"/>
                    <a:pt x="460" y="213"/>
                  </a:cubicBezTo>
                  <a:cubicBezTo>
                    <a:pt x="460" y="212"/>
                    <a:pt x="460" y="211"/>
                    <a:pt x="460" y="210"/>
                  </a:cubicBezTo>
                  <a:cubicBezTo>
                    <a:pt x="460" y="209"/>
                    <a:pt x="460" y="208"/>
                    <a:pt x="461" y="207"/>
                  </a:cubicBezTo>
                  <a:cubicBezTo>
                    <a:pt x="461" y="206"/>
                    <a:pt x="463" y="206"/>
                    <a:pt x="464" y="206"/>
                  </a:cubicBezTo>
                  <a:cubicBezTo>
                    <a:pt x="465" y="206"/>
                    <a:pt x="467" y="205"/>
                    <a:pt x="469" y="205"/>
                  </a:cubicBezTo>
                  <a:cubicBezTo>
                    <a:pt x="470" y="205"/>
                    <a:pt x="472" y="205"/>
                    <a:pt x="473" y="204"/>
                  </a:cubicBezTo>
                  <a:cubicBezTo>
                    <a:pt x="474" y="204"/>
                    <a:pt x="475" y="204"/>
                    <a:pt x="475" y="203"/>
                  </a:cubicBezTo>
                  <a:cubicBezTo>
                    <a:pt x="476" y="203"/>
                    <a:pt x="475" y="202"/>
                    <a:pt x="475" y="201"/>
                  </a:cubicBezTo>
                  <a:cubicBezTo>
                    <a:pt x="475" y="200"/>
                    <a:pt x="474" y="199"/>
                    <a:pt x="474" y="198"/>
                  </a:cubicBezTo>
                  <a:cubicBezTo>
                    <a:pt x="475" y="197"/>
                    <a:pt x="476" y="198"/>
                    <a:pt x="477" y="198"/>
                  </a:cubicBezTo>
                  <a:cubicBezTo>
                    <a:pt x="478" y="198"/>
                    <a:pt x="479" y="198"/>
                    <a:pt x="479" y="197"/>
                  </a:cubicBezTo>
                  <a:cubicBezTo>
                    <a:pt x="480" y="197"/>
                    <a:pt x="479" y="195"/>
                    <a:pt x="479" y="195"/>
                  </a:cubicBezTo>
                  <a:cubicBezTo>
                    <a:pt x="479" y="194"/>
                    <a:pt x="478" y="192"/>
                    <a:pt x="478" y="191"/>
                  </a:cubicBezTo>
                  <a:cubicBezTo>
                    <a:pt x="478" y="190"/>
                    <a:pt x="478" y="189"/>
                    <a:pt x="478" y="188"/>
                  </a:cubicBezTo>
                  <a:cubicBezTo>
                    <a:pt x="477" y="187"/>
                    <a:pt x="476" y="185"/>
                    <a:pt x="477" y="184"/>
                  </a:cubicBezTo>
                  <a:cubicBezTo>
                    <a:pt x="477" y="184"/>
                    <a:pt x="478" y="183"/>
                    <a:pt x="479" y="183"/>
                  </a:cubicBezTo>
                  <a:cubicBezTo>
                    <a:pt x="479" y="183"/>
                    <a:pt x="481" y="182"/>
                    <a:pt x="481" y="182"/>
                  </a:cubicBezTo>
                  <a:cubicBezTo>
                    <a:pt x="482" y="182"/>
                    <a:pt x="484" y="182"/>
                    <a:pt x="485" y="181"/>
                  </a:cubicBezTo>
                  <a:cubicBezTo>
                    <a:pt x="485" y="181"/>
                    <a:pt x="484" y="179"/>
                    <a:pt x="484" y="179"/>
                  </a:cubicBezTo>
                  <a:cubicBezTo>
                    <a:pt x="483" y="178"/>
                    <a:pt x="482" y="176"/>
                    <a:pt x="481" y="175"/>
                  </a:cubicBezTo>
                  <a:cubicBezTo>
                    <a:pt x="481" y="174"/>
                    <a:pt x="479" y="173"/>
                    <a:pt x="479" y="172"/>
                  </a:cubicBezTo>
                  <a:cubicBezTo>
                    <a:pt x="479" y="172"/>
                    <a:pt x="478" y="170"/>
                    <a:pt x="478" y="170"/>
                  </a:cubicBezTo>
                  <a:cubicBezTo>
                    <a:pt x="478" y="169"/>
                    <a:pt x="481" y="170"/>
                    <a:pt x="481" y="170"/>
                  </a:cubicBezTo>
                  <a:cubicBezTo>
                    <a:pt x="481" y="170"/>
                    <a:pt x="481" y="169"/>
                    <a:pt x="481" y="169"/>
                  </a:cubicBezTo>
                  <a:cubicBezTo>
                    <a:pt x="481" y="168"/>
                    <a:pt x="479" y="166"/>
                    <a:pt x="478" y="165"/>
                  </a:cubicBezTo>
                  <a:cubicBezTo>
                    <a:pt x="478" y="164"/>
                    <a:pt x="476" y="162"/>
                    <a:pt x="475" y="161"/>
                  </a:cubicBezTo>
                  <a:cubicBezTo>
                    <a:pt x="474" y="160"/>
                    <a:pt x="473" y="158"/>
                    <a:pt x="472" y="157"/>
                  </a:cubicBezTo>
                  <a:cubicBezTo>
                    <a:pt x="472" y="156"/>
                    <a:pt x="471" y="155"/>
                    <a:pt x="470" y="155"/>
                  </a:cubicBezTo>
                  <a:cubicBezTo>
                    <a:pt x="470" y="154"/>
                    <a:pt x="468" y="155"/>
                    <a:pt x="467" y="155"/>
                  </a:cubicBezTo>
                  <a:cubicBezTo>
                    <a:pt x="466" y="154"/>
                    <a:pt x="465" y="154"/>
                    <a:pt x="464" y="154"/>
                  </a:cubicBezTo>
                  <a:cubicBezTo>
                    <a:pt x="463" y="153"/>
                    <a:pt x="461" y="151"/>
                    <a:pt x="459" y="150"/>
                  </a:cubicBezTo>
                  <a:cubicBezTo>
                    <a:pt x="458" y="148"/>
                    <a:pt x="456" y="147"/>
                    <a:pt x="455" y="145"/>
                  </a:cubicBezTo>
                  <a:cubicBezTo>
                    <a:pt x="454" y="145"/>
                    <a:pt x="453" y="143"/>
                    <a:pt x="452" y="142"/>
                  </a:cubicBezTo>
                  <a:cubicBezTo>
                    <a:pt x="452" y="142"/>
                    <a:pt x="452" y="140"/>
                    <a:pt x="451" y="139"/>
                  </a:cubicBezTo>
                  <a:cubicBezTo>
                    <a:pt x="451" y="138"/>
                    <a:pt x="449" y="138"/>
                    <a:pt x="449" y="137"/>
                  </a:cubicBezTo>
                  <a:cubicBezTo>
                    <a:pt x="448" y="136"/>
                    <a:pt x="447" y="133"/>
                    <a:pt x="446" y="131"/>
                  </a:cubicBezTo>
                  <a:cubicBezTo>
                    <a:pt x="446" y="129"/>
                    <a:pt x="445" y="126"/>
                    <a:pt x="445" y="124"/>
                  </a:cubicBezTo>
                  <a:cubicBezTo>
                    <a:pt x="444" y="122"/>
                    <a:pt x="444" y="120"/>
                    <a:pt x="443" y="119"/>
                  </a:cubicBezTo>
                  <a:cubicBezTo>
                    <a:pt x="442" y="118"/>
                    <a:pt x="440" y="118"/>
                    <a:pt x="439" y="117"/>
                  </a:cubicBezTo>
                  <a:cubicBezTo>
                    <a:pt x="438" y="116"/>
                    <a:pt x="437" y="113"/>
                    <a:pt x="437" y="113"/>
                  </a:cubicBezTo>
                  <a:cubicBezTo>
                    <a:pt x="431" y="83"/>
                    <a:pt x="431" y="83"/>
                    <a:pt x="431" y="83"/>
                  </a:cubicBezTo>
                  <a:cubicBezTo>
                    <a:pt x="438" y="80"/>
                    <a:pt x="438" y="80"/>
                    <a:pt x="438" y="80"/>
                  </a:cubicBezTo>
                  <a:cubicBezTo>
                    <a:pt x="438" y="74"/>
                    <a:pt x="438" y="74"/>
                    <a:pt x="438" y="74"/>
                  </a:cubicBezTo>
                  <a:cubicBezTo>
                    <a:pt x="431" y="73"/>
                    <a:pt x="431" y="73"/>
                    <a:pt x="431" y="73"/>
                  </a:cubicBezTo>
                  <a:cubicBezTo>
                    <a:pt x="431" y="63"/>
                    <a:pt x="431" y="63"/>
                    <a:pt x="431" y="63"/>
                  </a:cubicBezTo>
                  <a:cubicBezTo>
                    <a:pt x="425" y="63"/>
                    <a:pt x="425" y="63"/>
                    <a:pt x="425" y="63"/>
                  </a:cubicBezTo>
                  <a:cubicBezTo>
                    <a:pt x="423" y="71"/>
                    <a:pt x="423" y="71"/>
                    <a:pt x="423" y="71"/>
                  </a:cubicBezTo>
                  <a:cubicBezTo>
                    <a:pt x="405" y="73"/>
                    <a:pt x="405" y="73"/>
                    <a:pt x="405" y="73"/>
                  </a:cubicBezTo>
                  <a:cubicBezTo>
                    <a:pt x="394" y="52"/>
                    <a:pt x="394" y="52"/>
                    <a:pt x="394" y="52"/>
                  </a:cubicBezTo>
                  <a:cubicBezTo>
                    <a:pt x="399" y="46"/>
                    <a:pt x="399" y="46"/>
                    <a:pt x="399" y="46"/>
                  </a:cubicBezTo>
                  <a:cubicBezTo>
                    <a:pt x="394" y="39"/>
                    <a:pt x="394" y="39"/>
                    <a:pt x="394" y="39"/>
                  </a:cubicBezTo>
                  <a:cubicBezTo>
                    <a:pt x="392" y="39"/>
                    <a:pt x="391" y="39"/>
                    <a:pt x="390" y="40"/>
                  </a:cubicBezTo>
                  <a:cubicBezTo>
                    <a:pt x="387" y="40"/>
                    <a:pt x="381" y="40"/>
                    <a:pt x="378" y="40"/>
                  </a:cubicBezTo>
                  <a:cubicBezTo>
                    <a:pt x="376" y="40"/>
                    <a:pt x="372" y="39"/>
                    <a:pt x="370" y="40"/>
                  </a:cubicBezTo>
                  <a:cubicBezTo>
                    <a:pt x="370" y="40"/>
                    <a:pt x="370" y="40"/>
                    <a:pt x="369" y="40"/>
                  </a:cubicBezTo>
                  <a:cubicBezTo>
                    <a:pt x="369" y="39"/>
                    <a:pt x="369" y="39"/>
                    <a:pt x="369" y="39"/>
                  </a:cubicBezTo>
                  <a:cubicBezTo>
                    <a:pt x="341" y="22"/>
                    <a:pt x="341" y="22"/>
                    <a:pt x="341" y="22"/>
                  </a:cubicBezTo>
                  <a:cubicBezTo>
                    <a:pt x="340" y="21"/>
                    <a:pt x="340" y="21"/>
                    <a:pt x="340" y="21"/>
                  </a:cubicBezTo>
                  <a:cubicBezTo>
                    <a:pt x="322" y="27"/>
                    <a:pt x="322" y="27"/>
                    <a:pt x="322" y="27"/>
                  </a:cubicBezTo>
                  <a:cubicBezTo>
                    <a:pt x="287" y="29"/>
                    <a:pt x="287" y="29"/>
                    <a:pt x="287" y="29"/>
                  </a:cubicBezTo>
                  <a:cubicBezTo>
                    <a:pt x="285" y="24"/>
                    <a:pt x="285" y="24"/>
                    <a:pt x="285" y="24"/>
                  </a:cubicBezTo>
                  <a:cubicBezTo>
                    <a:pt x="285" y="24"/>
                    <a:pt x="286" y="21"/>
                    <a:pt x="286" y="21"/>
                  </a:cubicBezTo>
                  <a:cubicBezTo>
                    <a:pt x="286" y="20"/>
                    <a:pt x="287" y="18"/>
                    <a:pt x="287" y="17"/>
                  </a:cubicBezTo>
                  <a:cubicBezTo>
                    <a:pt x="287" y="16"/>
                    <a:pt x="287" y="14"/>
                    <a:pt x="287" y="13"/>
                  </a:cubicBezTo>
                  <a:cubicBezTo>
                    <a:pt x="287" y="12"/>
                    <a:pt x="286" y="11"/>
                    <a:pt x="287" y="10"/>
                  </a:cubicBezTo>
                  <a:cubicBezTo>
                    <a:pt x="287" y="9"/>
                    <a:pt x="289" y="9"/>
                    <a:pt x="289" y="8"/>
                  </a:cubicBezTo>
                  <a:cubicBezTo>
                    <a:pt x="289" y="7"/>
                    <a:pt x="290" y="6"/>
                    <a:pt x="290" y="5"/>
                  </a:cubicBezTo>
                  <a:cubicBezTo>
                    <a:pt x="290" y="5"/>
                    <a:pt x="289" y="3"/>
                    <a:pt x="289" y="2"/>
                  </a:cubicBezTo>
                  <a:cubicBezTo>
                    <a:pt x="289" y="2"/>
                    <a:pt x="288" y="0"/>
                    <a:pt x="287" y="0"/>
                  </a:cubicBezTo>
                  <a:cubicBezTo>
                    <a:pt x="286" y="0"/>
                    <a:pt x="285" y="0"/>
                    <a:pt x="284" y="0"/>
                  </a:cubicBezTo>
                  <a:cubicBezTo>
                    <a:pt x="282" y="1"/>
                    <a:pt x="280" y="2"/>
                    <a:pt x="279" y="2"/>
                  </a:cubicBezTo>
                  <a:cubicBezTo>
                    <a:pt x="278" y="3"/>
                    <a:pt x="277" y="3"/>
                    <a:pt x="276" y="4"/>
                  </a:cubicBezTo>
                  <a:cubicBezTo>
                    <a:pt x="275" y="4"/>
                    <a:pt x="272" y="4"/>
                    <a:pt x="272" y="4"/>
                  </a:cubicBezTo>
                  <a:cubicBezTo>
                    <a:pt x="274" y="16"/>
                    <a:pt x="274" y="16"/>
                    <a:pt x="274" y="16"/>
                  </a:cubicBezTo>
                  <a:cubicBezTo>
                    <a:pt x="272" y="18"/>
                    <a:pt x="272" y="18"/>
                    <a:pt x="272" y="18"/>
                  </a:cubicBezTo>
                  <a:cubicBezTo>
                    <a:pt x="250" y="18"/>
                    <a:pt x="250" y="18"/>
                    <a:pt x="250" y="18"/>
                  </a:cubicBezTo>
                  <a:cubicBezTo>
                    <a:pt x="250" y="18"/>
                    <a:pt x="248" y="20"/>
                    <a:pt x="248" y="20"/>
                  </a:cubicBezTo>
                  <a:cubicBezTo>
                    <a:pt x="248" y="21"/>
                    <a:pt x="248" y="22"/>
                    <a:pt x="248" y="23"/>
                  </a:cubicBezTo>
                  <a:cubicBezTo>
                    <a:pt x="248" y="24"/>
                    <a:pt x="247" y="25"/>
                    <a:pt x="246" y="25"/>
                  </a:cubicBezTo>
                  <a:cubicBezTo>
                    <a:pt x="245" y="26"/>
                    <a:pt x="244" y="25"/>
                    <a:pt x="243" y="25"/>
                  </a:cubicBezTo>
                  <a:cubicBezTo>
                    <a:pt x="242" y="25"/>
                    <a:pt x="239" y="23"/>
                    <a:pt x="237" y="23"/>
                  </a:cubicBezTo>
                  <a:cubicBezTo>
                    <a:pt x="236" y="22"/>
                    <a:pt x="234" y="21"/>
                    <a:pt x="233" y="21"/>
                  </a:cubicBezTo>
                  <a:cubicBezTo>
                    <a:pt x="232" y="20"/>
                    <a:pt x="230" y="19"/>
                    <a:pt x="229" y="18"/>
                  </a:cubicBezTo>
                  <a:cubicBezTo>
                    <a:pt x="228" y="17"/>
                    <a:pt x="224" y="14"/>
                    <a:pt x="223" y="12"/>
                  </a:cubicBezTo>
                  <a:cubicBezTo>
                    <a:pt x="222" y="11"/>
                    <a:pt x="222" y="10"/>
                    <a:pt x="221" y="9"/>
                  </a:cubicBezTo>
                  <a:cubicBezTo>
                    <a:pt x="220" y="8"/>
                    <a:pt x="217" y="7"/>
                    <a:pt x="215" y="6"/>
                  </a:cubicBezTo>
                  <a:cubicBezTo>
                    <a:pt x="213" y="6"/>
                    <a:pt x="209" y="7"/>
                    <a:pt x="207" y="7"/>
                  </a:cubicBezTo>
                  <a:cubicBezTo>
                    <a:pt x="207" y="7"/>
                    <a:pt x="206" y="7"/>
                    <a:pt x="205" y="6"/>
                  </a:cubicBezTo>
                  <a:cubicBezTo>
                    <a:pt x="213" y="22"/>
                    <a:pt x="213" y="22"/>
                    <a:pt x="213" y="22"/>
                  </a:cubicBezTo>
                  <a:cubicBezTo>
                    <a:pt x="219" y="45"/>
                    <a:pt x="219" y="45"/>
                    <a:pt x="219" y="45"/>
                  </a:cubicBezTo>
                  <a:cubicBezTo>
                    <a:pt x="208" y="45"/>
                    <a:pt x="208" y="45"/>
                    <a:pt x="208" y="45"/>
                  </a:cubicBezTo>
                  <a:cubicBezTo>
                    <a:pt x="201" y="31"/>
                    <a:pt x="201" y="31"/>
                    <a:pt x="201" y="31"/>
                  </a:cubicBezTo>
                  <a:cubicBezTo>
                    <a:pt x="196" y="34"/>
                    <a:pt x="196" y="34"/>
                    <a:pt x="196" y="34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11" y="54"/>
                    <a:pt x="211" y="54"/>
                    <a:pt x="211" y="54"/>
                  </a:cubicBezTo>
                  <a:cubicBezTo>
                    <a:pt x="215" y="64"/>
                    <a:pt x="215" y="64"/>
                    <a:pt x="215" y="64"/>
                  </a:cubicBezTo>
                  <a:cubicBezTo>
                    <a:pt x="209" y="69"/>
                    <a:pt x="209" y="69"/>
                    <a:pt x="209" y="69"/>
                  </a:cubicBezTo>
                  <a:cubicBezTo>
                    <a:pt x="210" y="80"/>
                    <a:pt x="210" y="80"/>
                    <a:pt x="210" y="8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05" y="98"/>
                    <a:pt x="205" y="98"/>
                    <a:pt x="205" y="98"/>
                  </a:cubicBezTo>
                  <a:cubicBezTo>
                    <a:pt x="190" y="99"/>
                    <a:pt x="190" y="99"/>
                    <a:pt x="190" y="99"/>
                  </a:cubicBezTo>
                  <a:cubicBezTo>
                    <a:pt x="181" y="117"/>
                    <a:pt x="181" y="117"/>
                    <a:pt x="181" y="117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207" y="141"/>
                    <a:pt x="207" y="141"/>
                    <a:pt x="207" y="141"/>
                  </a:cubicBezTo>
                  <a:cubicBezTo>
                    <a:pt x="199" y="153"/>
                    <a:pt x="199" y="153"/>
                    <a:pt x="199" y="153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5" y="155"/>
                    <a:pt x="185" y="155"/>
                    <a:pt x="185" y="155"/>
                  </a:cubicBezTo>
                  <a:cubicBezTo>
                    <a:pt x="193" y="159"/>
                    <a:pt x="193" y="159"/>
                    <a:pt x="193" y="159"/>
                  </a:cubicBezTo>
                  <a:cubicBezTo>
                    <a:pt x="193" y="165"/>
                    <a:pt x="193" y="165"/>
                    <a:pt x="193" y="165"/>
                  </a:cubicBezTo>
                  <a:cubicBezTo>
                    <a:pt x="170" y="173"/>
                    <a:pt x="170" y="173"/>
                    <a:pt x="170" y="173"/>
                  </a:cubicBezTo>
                  <a:cubicBezTo>
                    <a:pt x="170" y="177"/>
                    <a:pt x="170" y="177"/>
                    <a:pt x="170" y="177"/>
                  </a:cubicBezTo>
                  <a:cubicBezTo>
                    <a:pt x="184" y="177"/>
                    <a:pt x="184" y="177"/>
                    <a:pt x="184" y="177"/>
                  </a:cubicBezTo>
                  <a:cubicBezTo>
                    <a:pt x="189" y="184"/>
                    <a:pt x="189" y="184"/>
                    <a:pt x="189" y="184"/>
                  </a:cubicBezTo>
                  <a:cubicBezTo>
                    <a:pt x="148" y="193"/>
                    <a:pt x="148" y="193"/>
                    <a:pt x="148" y="193"/>
                  </a:cubicBezTo>
                  <a:cubicBezTo>
                    <a:pt x="144" y="181"/>
                    <a:pt x="144" y="181"/>
                    <a:pt x="144" y="181"/>
                  </a:cubicBezTo>
                  <a:cubicBezTo>
                    <a:pt x="135" y="185"/>
                    <a:pt x="135" y="185"/>
                    <a:pt x="135" y="185"/>
                  </a:cubicBezTo>
                  <a:cubicBezTo>
                    <a:pt x="129" y="179"/>
                    <a:pt x="129" y="179"/>
                    <a:pt x="129" y="179"/>
                  </a:cubicBezTo>
                  <a:cubicBezTo>
                    <a:pt x="117" y="179"/>
                    <a:pt x="117" y="179"/>
                    <a:pt x="117" y="179"/>
                  </a:cubicBezTo>
                  <a:cubicBezTo>
                    <a:pt x="120" y="188"/>
                    <a:pt x="120" y="188"/>
                    <a:pt x="120" y="188"/>
                  </a:cubicBezTo>
                  <a:cubicBezTo>
                    <a:pt x="110" y="190"/>
                    <a:pt x="110" y="190"/>
                    <a:pt x="110" y="190"/>
                  </a:cubicBezTo>
                  <a:cubicBezTo>
                    <a:pt x="105" y="184"/>
                    <a:pt x="105" y="184"/>
                    <a:pt x="105" y="184"/>
                  </a:cubicBezTo>
                  <a:cubicBezTo>
                    <a:pt x="95" y="184"/>
                    <a:pt x="95" y="184"/>
                    <a:pt x="95" y="184"/>
                  </a:cubicBezTo>
                  <a:cubicBezTo>
                    <a:pt x="95" y="197"/>
                    <a:pt x="95" y="197"/>
                    <a:pt x="95" y="197"/>
                  </a:cubicBezTo>
                  <a:cubicBezTo>
                    <a:pt x="80" y="187"/>
                    <a:pt x="80" y="187"/>
                    <a:pt x="80" y="187"/>
                  </a:cubicBezTo>
                  <a:cubicBezTo>
                    <a:pt x="72" y="194"/>
                    <a:pt x="72" y="194"/>
                    <a:pt x="72" y="194"/>
                  </a:cubicBezTo>
                  <a:cubicBezTo>
                    <a:pt x="67" y="199"/>
                    <a:pt x="67" y="199"/>
                    <a:pt x="67" y="199"/>
                  </a:cubicBezTo>
                  <a:cubicBezTo>
                    <a:pt x="67" y="206"/>
                    <a:pt x="67" y="206"/>
                    <a:pt x="67" y="206"/>
                  </a:cubicBezTo>
                  <a:cubicBezTo>
                    <a:pt x="56" y="213"/>
                    <a:pt x="56" y="213"/>
                    <a:pt x="56" y="213"/>
                  </a:cubicBezTo>
                  <a:cubicBezTo>
                    <a:pt x="51" y="206"/>
                    <a:pt x="51" y="206"/>
                    <a:pt x="51" y="206"/>
                  </a:cubicBezTo>
                  <a:cubicBezTo>
                    <a:pt x="35" y="209"/>
                    <a:pt x="35" y="209"/>
                    <a:pt x="35" y="209"/>
                  </a:cubicBezTo>
                  <a:cubicBezTo>
                    <a:pt x="43" y="225"/>
                    <a:pt x="43" y="225"/>
                    <a:pt x="43" y="225"/>
                  </a:cubicBezTo>
                  <a:cubicBezTo>
                    <a:pt x="40" y="227"/>
                    <a:pt x="40" y="227"/>
                    <a:pt x="40" y="227"/>
                  </a:cubicBezTo>
                  <a:cubicBezTo>
                    <a:pt x="40" y="227"/>
                    <a:pt x="41" y="228"/>
                    <a:pt x="41" y="228"/>
                  </a:cubicBezTo>
                  <a:cubicBezTo>
                    <a:pt x="43" y="229"/>
                    <a:pt x="47" y="231"/>
                    <a:pt x="48" y="232"/>
                  </a:cubicBezTo>
                  <a:cubicBezTo>
                    <a:pt x="50" y="233"/>
                    <a:pt x="54" y="235"/>
                    <a:pt x="55" y="236"/>
                  </a:cubicBezTo>
                  <a:cubicBezTo>
                    <a:pt x="56" y="237"/>
                    <a:pt x="57" y="239"/>
                    <a:pt x="58" y="240"/>
                  </a:cubicBezTo>
                  <a:cubicBezTo>
                    <a:pt x="58" y="242"/>
                    <a:pt x="58" y="245"/>
                    <a:pt x="59" y="247"/>
                  </a:cubicBezTo>
                  <a:cubicBezTo>
                    <a:pt x="59" y="247"/>
                    <a:pt x="60" y="248"/>
                    <a:pt x="60" y="249"/>
                  </a:cubicBezTo>
                  <a:cubicBezTo>
                    <a:pt x="61" y="249"/>
                    <a:pt x="63" y="248"/>
                    <a:pt x="64" y="247"/>
                  </a:cubicBezTo>
                  <a:cubicBezTo>
                    <a:pt x="65" y="247"/>
                    <a:pt x="66" y="245"/>
                    <a:pt x="66" y="245"/>
                  </a:cubicBezTo>
                  <a:cubicBezTo>
                    <a:pt x="67" y="244"/>
                    <a:pt x="69" y="243"/>
                    <a:pt x="70" y="242"/>
                  </a:cubicBezTo>
                  <a:cubicBezTo>
                    <a:pt x="72" y="242"/>
                    <a:pt x="74" y="243"/>
                    <a:pt x="75" y="242"/>
                  </a:cubicBezTo>
                  <a:cubicBezTo>
                    <a:pt x="77" y="241"/>
                    <a:pt x="78" y="239"/>
                    <a:pt x="79" y="238"/>
                  </a:cubicBezTo>
                  <a:cubicBezTo>
                    <a:pt x="80" y="238"/>
                    <a:pt x="81" y="236"/>
                    <a:pt x="82" y="236"/>
                  </a:cubicBezTo>
                  <a:cubicBezTo>
                    <a:pt x="82" y="236"/>
                    <a:pt x="84" y="236"/>
                    <a:pt x="84" y="236"/>
                  </a:cubicBezTo>
                  <a:cubicBezTo>
                    <a:pt x="85" y="236"/>
                    <a:pt x="86" y="238"/>
                    <a:pt x="86" y="238"/>
                  </a:cubicBezTo>
                  <a:cubicBezTo>
                    <a:pt x="87" y="239"/>
                    <a:pt x="87" y="240"/>
                    <a:pt x="88" y="241"/>
                  </a:cubicBezTo>
                  <a:cubicBezTo>
                    <a:pt x="89" y="241"/>
                    <a:pt x="92" y="242"/>
                    <a:pt x="93" y="243"/>
                  </a:cubicBezTo>
                  <a:cubicBezTo>
                    <a:pt x="94" y="244"/>
                    <a:pt x="94" y="248"/>
                    <a:pt x="93" y="250"/>
                  </a:cubicBezTo>
                  <a:cubicBezTo>
                    <a:pt x="93" y="252"/>
                    <a:pt x="91" y="255"/>
                    <a:pt x="90" y="256"/>
                  </a:cubicBezTo>
                  <a:cubicBezTo>
                    <a:pt x="90" y="257"/>
                    <a:pt x="88" y="258"/>
                    <a:pt x="87" y="259"/>
                  </a:cubicBezTo>
                  <a:cubicBezTo>
                    <a:pt x="87" y="260"/>
                    <a:pt x="89" y="262"/>
                    <a:pt x="89" y="263"/>
                  </a:cubicBezTo>
                  <a:cubicBezTo>
                    <a:pt x="90" y="263"/>
                    <a:pt x="91" y="264"/>
                    <a:pt x="91" y="265"/>
                  </a:cubicBezTo>
                  <a:cubicBezTo>
                    <a:pt x="91" y="266"/>
                    <a:pt x="91" y="268"/>
                    <a:pt x="91" y="269"/>
                  </a:cubicBezTo>
                  <a:cubicBezTo>
                    <a:pt x="92" y="270"/>
                    <a:pt x="93" y="270"/>
                    <a:pt x="94" y="270"/>
                  </a:cubicBezTo>
                  <a:cubicBezTo>
                    <a:pt x="95" y="271"/>
                    <a:pt x="98" y="271"/>
                    <a:pt x="99" y="270"/>
                  </a:cubicBezTo>
                  <a:cubicBezTo>
                    <a:pt x="100" y="270"/>
                    <a:pt x="101" y="269"/>
                    <a:pt x="101" y="268"/>
                  </a:cubicBezTo>
                  <a:cubicBezTo>
                    <a:pt x="102" y="268"/>
                    <a:pt x="103" y="266"/>
                    <a:pt x="104" y="266"/>
                  </a:cubicBezTo>
                  <a:cubicBezTo>
                    <a:pt x="105" y="265"/>
                    <a:pt x="107" y="264"/>
                    <a:pt x="109" y="264"/>
                  </a:cubicBezTo>
                  <a:cubicBezTo>
                    <a:pt x="110" y="264"/>
                    <a:pt x="112" y="264"/>
                    <a:pt x="113" y="264"/>
                  </a:cubicBezTo>
                  <a:cubicBezTo>
                    <a:pt x="114" y="265"/>
                    <a:pt x="115" y="268"/>
                    <a:pt x="115" y="269"/>
                  </a:cubicBezTo>
                  <a:cubicBezTo>
                    <a:pt x="114" y="270"/>
                    <a:pt x="114" y="271"/>
                    <a:pt x="113" y="272"/>
                  </a:cubicBezTo>
                  <a:cubicBezTo>
                    <a:pt x="112" y="273"/>
                    <a:pt x="109" y="274"/>
                    <a:pt x="108" y="275"/>
                  </a:cubicBezTo>
                  <a:cubicBezTo>
                    <a:pt x="106" y="275"/>
                    <a:pt x="103" y="275"/>
                    <a:pt x="101" y="275"/>
                  </a:cubicBezTo>
                  <a:cubicBezTo>
                    <a:pt x="100" y="275"/>
                    <a:pt x="96" y="276"/>
                    <a:pt x="94" y="276"/>
                  </a:cubicBezTo>
                  <a:cubicBezTo>
                    <a:pt x="93" y="276"/>
                    <a:pt x="89" y="275"/>
                    <a:pt x="88" y="274"/>
                  </a:cubicBezTo>
                  <a:cubicBezTo>
                    <a:pt x="86" y="274"/>
                    <a:pt x="84" y="272"/>
                    <a:pt x="83" y="271"/>
                  </a:cubicBezTo>
                  <a:cubicBezTo>
                    <a:pt x="81" y="270"/>
                    <a:pt x="77" y="268"/>
                    <a:pt x="75" y="267"/>
                  </a:cubicBezTo>
                  <a:cubicBezTo>
                    <a:pt x="74" y="266"/>
                    <a:pt x="70" y="265"/>
                    <a:pt x="68" y="264"/>
                  </a:cubicBezTo>
                  <a:cubicBezTo>
                    <a:pt x="66" y="264"/>
                    <a:pt x="60" y="265"/>
                    <a:pt x="57" y="265"/>
                  </a:cubicBezTo>
                  <a:cubicBezTo>
                    <a:pt x="53" y="266"/>
                    <a:pt x="46" y="267"/>
                    <a:pt x="43" y="267"/>
                  </a:cubicBezTo>
                  <a:cubicBezTo>
                    <a:pt x="40" y="267"/>
                    <a:pt x="35" y="266"/>
                    <a:pt x="32" y="266"/>
                  </a:cubicBezTo>
                  <a:cubicBezTo>
                    <a:pt x="29" y="265"/>
                    <a:pt x="23" y="264"/>
                    <a:pt x="20" y="263"/>
                  </a:cubicBezTo>
                  <a:cubicBezTo>
                    <a:pt x="18" y="263"/>
                    <a:pt x="16" y="262"/>
                    <a:pt x="14" y="261"/>
                  </a:cubicBezTo>
                  <a:cubicBezTo>
                    <a:pt x="13" y="264"/>
                    <a:pt x="13" y="264"/>
                    <a:pt x="13" y="264"/>
                  </a:cubicBezTo>
                  <a:cubicBezTo>
                    <a:pt x="5" y="267"/>
                    <a:pt x="5" y="267"/>
                    <a:pt x="5" y="267"/>
                  </a:cubicBezTo>
                  <a:cubicBezTo>
                    <a:pt x="7" y="269"/>
                    <a:pt x="9" y="271"/>
                    <a:pt x="11" y="272"/>
                  </a:cubicBezTo>
                  <a:cubicBezTo>
                    <a:pt x="13" y="273"/>
                    <a:pt x="16" y="275"/>
                    <a:pt x="18" y="275"/>
                  </a:cubicBezTo>
                  <a:cubicBezTo>
                    <a:pt x="20" y="275"/>
                    <a:pt x="24" y="275"/>
                    <a:pt x="27" y="275"/>
                  </a:cubicBezTo>
                  <a:cubicBezTo>
                    <a:pt x="28" y="275"/>
                    <a:pt x="32" y="275"/>
                    <a:pt x="34" y="275"/>
                  </a:cubicBezTo>
                  <a:cubicBezTo>
                    <a:pt x="35" y="275"/>
                    <a:pt x="39" y="277"/>
                    <a:pt x="41" y="278"/>
                  </a:cubicBezTo>
                  <a:cubicBezTo>
                    <a:pt x="42" y="280"/>
                    <a:pt x="45" y="283"/>
                    <a:pt x="46" y="285"/>
                  </a:cubicBezTo>
                  <a:cubicBezTo>
                    <a:pt x="46" y="287"/>
                    <a:pt x="48" y="290"/>
                    <a:pt x="48" y="291"/>
                  </a:cubicBezTo>
                  <a:cubicBezTo>
                    <a:pt x="48" y="292"/>
                    <a:pt x="46" y="294"/>
                    <a:pt x="45" y="294"/>
                  </a:cubicBezTo>
                  <a:cubicBezTo>
                    <a:pt x="44" y="295"/>
                    <a:pt x="42" y="295"/>
                    <a:pt x="42" y="295"/>
                  </a:cubicBezTo>
                  <a:cubicBezTo>
                    <a:pt x="41" y="296"/>
                    <a:pt x="40" y="299"/>
                    <a:pt x="39" y="300"/>
                  </a:cubicBezTo>
                  <a:cubicBezTo>
                    <a:pt x="38" y="301"/>
                    <a:pt x="35" y="304"/>
                    <a:pt x="33" y="304"/>
                  </a:cubicBezTo>
                  <a:cubicBezTo>
                    <a:pt x="31" y="305"/>
                    <a:pt x="26" y="305"/>
                    <a:pt x="23" y="304"/>
                  </a:cubicBezTo>
                  <a:cubicBezTo>
                    <a:pt x="22" y="304"/>
                    <a:pt x="20" y="303"/>
                    <a:pt x="19" y="303"/>
                  </a:cubicBezTo>
                  <a:cubicBezTo>
                    <a:pt x="17" y="303"/>
                    <a:pt x="14" y="302"/>
                    <a:pt x="13" y="302"/>
                  </a:cubicBezTo>
                  <a:cubicBezTo>
                    <a:pt x="11" y="303"/>
                    <a:pt x="8" y="304"/>
                    <a:pt x="6" y="304"/>
                  </a:cubicBezTo>
                  <a:cubicBezTo>
                    <a:pt x="5" y="305"/>
                    <a:pt x="2" y="306"/>
                    <a:pt x="2" y="307"/>
                  </a:cubicBezTo>
                  <a:cubicBezTo>
                    <a:pt x="1" y="308"/>
                    <a:pt x="0" y="310"/>
                    <a:pt x="0" y="311"/>
                  </a:cubicBezTo>
                  <a:cubicBezTo>
                    <a:pt x="1" y="312"/>
                    <a:pt x="2" y="314"/>
                    <a:pt x="2" y="314"/>
                  </a:cubicBezTo>
                  <a:cubicBezTo>
                    <a:pt x="3" y="316"/>
                    <a:pt x="6" y="317"/>
                    <a:pt x="7" y="318"/>
                  </a:cubicBezTo>
                  <a:cubicBezTo>
                    <a:pt x="9" y="319"/>
                    <a:pt x="12" y="319"/>
                    <a:pt x="14" y="319"/>
                  </a:cubicBezTo>
                  <a:cubicBezTo>
                    <a:pt x="15" y="319"/>
                    <a:pt x="18" y="318"/>
                    <a:pt x="18" y="317"/>
                  </a:cubicBezTo>
                  <a:cubicBezTo>
                    <a:pt x="19" y="317"/>
                    <a:pt x="19" y="315"/>
                    <a:pt x="19" y="314"/>
                  </a:cubicBezTo>
                  <a:cubicBezTo>
                    <a:pt x="19" y="313"/>
                    <a:pt x="19" y="312"/>
                    <a:pt x="20" y="311"/>
                  </a:cubicBezTo>
                  <a:cubicBezTo>
                    <a:pt x="20" y="311"/>
                    <a:pt x="22" y="311"/>
                    <a:pt x="23" y="311"/>
                  </a:cubicBezTo>
                  <a:cubicBezTo>
                    <a:pt x="24" y="311"/>
                    <a:pt x="25" y="311"/>
                    <a:pt x="26" y="311"/>
                  </a:cubicBezTo>
                  <a:cubicBezTo>
                    <a:pt x="28" y="312"/>
                    <a:pt x="30" y="314"/>
                    <a:pt x="31" y="315"/>
                  </a:cubicBezTo>
                  <a:cubicBezTo>
                    <a:pt x="33" y="317"/>
                    <a:pt x="35" y="319"/>
                    <a:pt x="37" y="320"/>
                  </a:cubicBezTo>
                  <a:cubicBezTo>
                    <a:pt x="38" y="321"/>
                    <a:pt x="41" y="322"/>
                    <a:pt x="42" y="322"/>
                  </a:cubicBezTo>
                  <a:cubicBezTo>
                    <a:pt x="44" y="323"/>
                    <a:pt x="46" y="322"/>
                    <a:pt x="48" y="322"/>
                  </a:cubicBezTo>
                  <a:cubicBezTo>
                    <a:pt x="49" y="322"/>
                    <a:pt x="51" y="323"/>
                    <a:pt x="51" y="324"/>
                  </a:cubicBezTo>
                  <a:cubicBezTo>
                    <a:pt x="52" y="325"/>
                    <a:pt x="53" y="329"/>
                    <a:pt x="54" y="330"/>
                  </a:cubicBezTo>
                  <a:cubicBezTo>
                    <a:pt x="55" y="331"/>
                    <a:pt x="58" y="333"/>
                    <a:pt x="59" y="334"/>
                  </a:cubicBezTo>
                  <a:cubicBezTo>
                    <a:pt x="60" y="335"/>
                    <a:pt x="64" y="336"/>
                    <a:pt x="65" y="336"/>
                  </a:cubicBezTo>
                  <a:cubicBezTo>
                    <a:pt x="67" y="336"/>
                    <a:pt x="70" y="336"/>
                    <a:pt x="72" y="335"/>
                  </a:cubicBezTo>
                  <a:cubicBezTo>
                    <a:pt x="73" y="335"/>
                    <a:pt x="75" y="334"/>
                    <a:pt x="76" y="334"/>
                  </a:cubicBezTo>
                  <a:cubicBezTo>
                    <a:pt x="77" y="334"/>
                    <a:pt x="79" y="334"/>
                    <a:pt x="80" y="335"/>
                  </a:cubicBezTo>
                  <a:cubicBezTo>
                    <a:pt x="81" y="336"/>
                    <a:pt x="81" y="338"/>
                    <a:pt x="81" y="339"/>
                  </a:cubicBezTo>
                  <a:cubicBezTo>
                    <a:pt x="81" y="340"/>
                    <a:pt x="80" y="342"/>
                    <a:pt x="80" y="343"/>
                  </a:cubicBezTo>
                  <a:cubicBezTo>
                    <a:pt x="79" y="344"/>
                    <a:pt x="77" y="346"/>
                    <a:pt x="76" y="347"/>
                  </a:cubicBezTo>
                  <a:cubicBezTo>
                    <a:pt x="76" y="348"/>
                    <a:pt x="76" y="350"/>
                    <a:pt x="76" y="351"/>
                  </a:cubicBezTo>
                  <a:cubicBezTo>
                    <a:pt x="77" y="352"/>
                    <a:pt x="79" y="354"/>
                    <a:pt x="80" y="354"/>
                  </a:cubicBezTo>
                  <a:cubicBezTo>
                    <a:pt x="82" y="355"/>
                    <a:pt x="85" y="356"/>
                    <a:pt x="87" y="356"/>
                  </a:cubicBezTo>
                  <a:cubicBezTo>
                    <a:pt x="90" y="356"/>
                    <a:pt x="94" y="357"/>
                    <a:pt x="97" y="357"/>
                  </a:cubicBezTo>
                  <a:cubicBezTo>
                    <a:pt x="100" y="358"/>
                    <a:pt x="106" y="361"/>
                    <a:pt x="109" y="362"/>
                  </a:cubicBezTo>
                  <a:cubicBezTo>
                    <a:pt x="112" y="364"/>
                    <a:pt x="117" y="367"/>
                    <a:pt x="119" y="368"/>
                  </a:cubicBezTo>
                  <a:cubicBezTo>
                    <a:pt x="120" y="369"/>
                    <a:pt x="122" y="371"/>
                    <a:pt x="124" y="372"/>
                  </a:cubicBezTo>
                  <a:cubicBezTo>
                    <a:pt x="124" y="372"/>
                    <a:pt x="127" y="372"/>
                    <a:pt x="127" y="372"/>
                  </a:cubicBezTo>
                  <a:cubicBezTo>
                    <a:pt x="128" y="371"/>
                    <a:pt x="129" y="371"/>
                    <a:pt x="129" y="370"/>
                  </a:cubicBezTo>
                  <a:cubicBezTo>
                    <a:pt x="129" y="369"/>
                    <a:pt x="128" y="367"/>
                    <a:pt x="129" y="366"/>
                  </a:cubicBezTo>
                  <a:cubicBezTo>
                    <a:pt x="129" y="365"/>
                    <a:pt x="130" y="364"/>
                    <a:pt x="131" y="363"/>
                  </a:cubicBezTo>
                  <a:cubicBezTo>
                    <a:pt x="131" y="362"/>
                    <a:pt x="134" y="361"/>
                    <a:pt x="135" y="360"/>
                  </a:cubicBezTo>
                  <a:cubicBezTo>
                    <a:pt x="137" y="360"/>
                    <a:pt x="140" y="359"/>
                    <a:pt x="142" y="359"/>
                  </a:cubicBezTo>
                  <a:cubicBezTo>
                    <a:pt x="144" y="360"/>
                    <a:pt x="148" y="361"/>
                    <a:pt x="150" y="361"/>
                  </a:cubicBezTo>
                  <a:cubicBezTo>
                    <a:pt x="151" y="361"/>
                    <a:pt x="154" y="360"/>
                    <a:pt x="155" y="360"/>
                  </a:cubicBezTo>
                  <a:cubicBezTo>
                    <a:pt x="156" y="359"/>
                    <a:pt x="158" y="357"/>
                    <a:pt x="159" y="357"/>
                  </a:cubicBezTo>
                  <a:cubicBezTo>
                    <a:pt x="160" y="356"/>
                    <a:pt x="162" y="356"/>
                    <a:pt x="163" y="356"/>
                  </a:cubicBezTo>
                  <a:cubicBezTo>
                    <a:pt x="164" y="355"/>
                    <a:pt x="168" y="356"/>
                    <a:pt x="170" y="357"/>
                  </a:cubicBezTo>
                  <a:cubicBezTo>
                    <a:pt x="171" y="357"/>
                    <a:pt x="173" y="356"/>
                    <a:pt x="174" y="356"/>
                  </a:cubicBezTo>
                  <a:cubicBezTo>
                    <a:pt x="176" y="356"/>
                    <a:pt x="179" y="355"/>
                    <a:pt x="180" y="355"/>
                  </a:cubicBezTo>
                  <a:cubicBezTo>
                    <a:pt x="183" y="355"/>
                    <a:pt x="186" y="358"/>
                    <a:pt x="189" y="358"/>
                  </a:cubicBezTo>
                  <a:cubicBezTo>
                    <a:pt x="191" y="358"/>
                    <a:pt x="195" y="358"/>
                    <a:pt x="196" y="358"/>
                  </a:cubicBezTo>
                  <a:cubicBezTo>
                    <a:pt x="198" y="358"/>
                    <a:pt x="200" y="357"/>
                    <a:pt x="201" y="357"/>
                  </a:cubicBezTo>
                  <a:cubicBezTo>
                    <a:pt x="201" y="356"/>
                    <a:pt x="202" y="354"/>
                    <a:pt x="202" y="354"/>
                  </a:cubicBezTo>
                  <a:cubicBezTo>
                    <a:pt x="202" y="353"/>
                    <a:pt x="202" y="350"/>
                    <a:pt x="202" y="349"/>
                  </a:cubicBezTo>
                  <a:cubicBezTo>
                    <a:pt x="202" y="349"/>
                    <a:pt x="203" y="348"/>
                    <a:pt x="203" y="347"/>
                  </a:cubicBezTo>
                  <a:cubicBezTo>
                    <a:pt x="204" y="347"/>
                    <a:pt x="207" y="347"/>
                    <a:pt x="208" y="347"/>
                  </a:cubicBezTo>
                  <a:cubicBezTo>
                    <a:pt x="209" y="347"/>
                    <a:pt x="212" y="347"/>
                    <a:pt x="213" y="347"/>
                  </a:cubicBezTo>
                  <a:cubicBezTo>
                    <a:pt x="214" y="348"/>
                    <a:pt x="216" y="351"/>
                    <a:pt x="218" y="351"/>
                  </a:cubicBezTo>
                  <a:cubicBezTo>
                    <a:pt x="219" y="351"/>
                    <a:pt x="223" y="351"/>
                    <a:pt x="224" y="350"/>
                  </a:cubicBezTo>
                  <a:cubicBezTo>
                    <a:pt x="225" y="349"/>
                    <a:pt x="228" y="346"/>
                    <a:pt x="229" y="345"/>
                  </a:cubicBezTo>
                  <a:cubicBezTo>
                    <a:pt x="229" y="343"/>
                    <a:pt x="229" y="340"/>
                    <a:pt x="229" y="339"/>
                  </a:cubicBezTo>
                  <a:cubicBezTo>
                    <a:pt x="229" y="338"/>
                    <a:pt x="230" y="336"/>
                    <a:pt x="230" y="335"/>
                  </a:cubicBezTo>
                  <a:cubicBezTo>
                    <a:pt x="231" y="334"/>
                    <a:pt x="232" y="333"/>
                    <a:pt x="233" y="332"/>
                  </a:cubicBezTo>
                  <a:cubicBezTo>
                    <a:pt x="233" y="332"/>
                    <a:pt x="234" y="331"/>
                    <a:pt x="235" y="331"/>
                  </a:cubicBezTo>
                  <a:cubicBezTo>
                    <a:pt x="235" y="331"/>
                    <a:pt x="235" y="332"/>
                    <a:pt x="235" y="332"/>
                  </a:cubicBezTo>
                  <a:cubicBezTo>
                    <a:pt x="236" y="333"/>
                    <a:pt x="235" y="334"/>
                    <a:pt x="234" y="335"/>
                  </a:cubicBezTo>
                  <a:cubicBezTo>
                    <a:pt x="234" y="336"/>
                    <a:pt x="233" y="337"/>
                    <a:pt x="233" y="338"/>
                  </a:cubicBezTo>
                  <a:cubicBezTo>
                    <a:pt x="233" y="339"/>
                    <a:pt x="234" y="341"/>
                    <a:pt x="234" y="342"/>
                  </a:cubicBezTo>
                  <a:cubicBezTo>
                    <a:pt x="234" y="344"/>
                    <a:pt x="234" y="347"/>
                    <a:pt x="233" y="348"/>
                  </a:cubicBezTo>
                  <a:cubicBezTo>
                    <a:pt x="233" y="349"/>
                    <a:pt x="231" y="351"/>
                    <a:pt x="231" y="352"/>
                  </a:cubicBezTo>
                  <a:cubicBezTo>
                    <a:pt x="231" y="352"/>
                    <a:pt x="231" y="354"/>
                    <a:pt x="232" y="354"/>
                  </a:cubicBezTo>
                  <a:cubicBezTo>
                    <a:pt x="232" y="354"/>
                    <a:pt x="233" y="353"/>
                    <a:pt x="234" y="353"/>
                  </a:cubicBezTo>
                  <a:cubicBezTo>
                    <a:pt x="234" y="353"/>
                    <a:pt x="235" y="351"/>
                    <a:pt x="236" y="351"/>
                  </a:cubicBezTo>
                  <a:cubicBezTo>
                    <a:pt x="237" y="351"/>
                    <a:pt x="239" y="351"/>
                    <a:pt x="240" y="351"/>
                  </a:cubicBezTo>
                  <a:cubicBezTo>
                    <a:pt x="241" y="351"/>
                    <a:pt x="243" y="353"/>
                    <a:pt x="244" y="353"/>
                  </a:cubicBezTo>
                  <a:cubicBezTo>
                    <a:pt x="245" y="354"/>
                    <a:pt x="245" y="357"/>
                    <a:pt x="246" y="357"/>
                  </a:cubicBezTo>
                  <a:cubicBezTo>
                    <a:pt x="247" y="358"/>
                    <a:pt x="250" y="359"/>
                    <a:pt x="251" y="359"/>
                  </a:cubicBezTo>
                  <a:cubicBezTo>
                    <a:pt x="252" y="359"/>
                    <a:pt x="254" y="359"/>
                    <a:pt x="255" y="358"/>
                  </a:cubicBezTo>
                  <a:cubicBezTo>
                    <a:pt x="256" y="358"/>
                    <a:pt x="257" y="358"/>
                    <a:pt x="258" y="359"/>
                  </a:cubicBezTo>
                  <a:cubicBezTo>
                    <a:pt x="259" y="359"/>
                    <a:pt x="260" y="361"/>
                    <a:pt x="260" y="362"/>
                  </a:cubicBezTo>
                  <a:cubicBezTo>
                    <a:pt x="260" y="363"/>
                    <a:pt x="260" y="365"/>
                    <a:pt x="261" y="365"/>
                  </a:cubicBezTo>
                  <a:cubicBezTo>
                    <a:pt x="261" y="366"/>
                    <a:pt x="263" y="367"/>
                    <a:pt x="263" y="367"/>
                  </a:cubicBezTo>
                  <a:cubicBezTo>
                    <a:pt x="264" y="368"/>
                    <a:pt x="265" y="370"/>
                    <a:pt x="266" y="371"/>
                  </a:cubicBezTo>
                  <a:cubicBezTo>
                    <a:pt x="266" y="372"/>
                    <a:pt x="265" y="375"/>
                    <a:pt x="266" y="375"/>
                  </a:cubicBezTo>
                  <a:cubicBezTo>
                    <a:pt x="266" y="376"/>
                    <a:pt x="268" y="376"/>
                    <a:pt x="269" y="376"/>
                  </a:cubicBezTo>
                  <a:cubicBezTo>
                    <a:pt x="270" y="376"/>
                    <a:pt x="270" y="375"/>
                    <a:pt x="270" y="374"/>
                  </a:cubicBezTo>
                  <a:cubicBezTo>
                    <a:pt x="271" y="374"/>
                    <a:pt x="273" y="373"/>
                    <a:pt x="273" y="373"/>
                  </a:cubicBezTo>
                  <a:cubicBezTo>
                    <a:pt x="274" y="373"/>
                    <a:pt x="275" y="375"/>
                    <a:pt x="276" y="375"/>
                  </a:cubicBezTo>
                  <a:cubicBezTo>
                    <a:pt x="277" y="375"/>
                    <a:pt x="278" y="377"/>
                    <a:pt x="279" y="377"/>
                  </a:cubicBezTo>
                  <a:cubicBezTo>
                    <a:pt x="280" y="376"/>
                    <a:pt x="281" y="375"/>
                    <a:pt x="281" y="375"/>
                  </a:cubicBezTo>
                  <a:cubicBezTo>
                    <a:pt x="281" y="374"/>
                    <a:pt x="280" y="372"/>
                    <a:pt x="280" y="371"/>
                  </a:cubicBezTo>
                  <a:cubicBezTo>
                    <a:pt x="280" y="370"/>
                    <a:pt x="281" y="368"/>
                    <a:pt x="281" y="367"/>
                  </a:cubicBezTo>
                  <a:cubicBezTo>
                    <a:pt x="282" y="367"/>
                    <a:pt x="283" y="367"/>
                    <a:pt x="284" y="367"/>
                  </a:cubicBezTo>
                  <a:cubicBezTo>
                    <a:pt x="284" y="366"/>
                    <a:pt x="286" y="367"/>
                    <a:pt x="287" y="366"/>
                  </a:cubicBezTo>
                  <a:cubicBezTo>
                    <a:pt x="287" y="365"/>
                    <a:pt x="288" y="363"/>
                    <a:pt x="287" y="362"/>
                  </a:cubicBezTo>
                  <a:cubicBezTo>
                    <a:pt x="287" y="361"/>
                    <a:pt x="286" y="359"/>
                    <a:pt x="285" y="358"/>
                  </a:cubicBezTo>
                  <a:cubicBezTo>
                    <a:pt x="285" y="357"/>
                    <a:pt x="283" y="356"/>
                    <a:pt x="283" y="355"/>
                  </a:cubicBezTo>
                  <a:cubicBezTo>
                    <a:pt x="283" y="354"/>
                    <a:pt x="283" y="352"/>
                    <a:pt x="284" y="351"/>
                  </a:cubicBezTo>
                  <a:cubicBezTo>
                    <a:pt x="285" y="350"/>
                    <a:pt x="287" y="348"/>
                    <a:pt x="288" y="348"/>
                  </a:cubicBezTo>
                  <a:cubicBezTo>
                    <a:pt x="290" y="347"/>
                    <a:pt x="294" y="348"/>
                    <a:pt x="295" y="349"/>
                  </a:cubicBezTo>
                  <a:cubicBezTo>
                    <a:pt x="296" y="349"/>
                    <a:pt x="298" y="351"/>
                    <a:pt x="299" y="352"/>
                  </a:cubicBezTo>
                  <a:cubicBezTo>
                    <a:pt x="300" y="353"/>
                    <a:pt x="301" y="357"/>
                    <a:pt x="301" y="359"/>
                  </a:cubicBezTo>
                  <a:cubicBezTo>
                    <a:pt x="304" y="358"/>
                    <a:pt x="304" y="358"/>
                    <a:pt x="304" y="358"/>
                  </a:cubicBezTo>
                  <a:cubicBezTo>
                    <a:pt x="298" y="331"/>
                    <a:pt x="298" y="331"/>
                    <a:pt x="298" y="331"/>
                  </a:cubicBezTo>
                  <a:cubicBezTo>
                    <a:pt x="303" y="331"/>
                    <a:pt x="303" y="331"/>
                    <a:pt x="303" y="331"/>
                  </a:cubicBezTo>
                  <a:cubicBezTo>
                    <a:pt x="304" y="328"/>
                    <a:pt x="304" y="328"/>
                    <a:pt x="304" y="328"/>
                  </a:cubicBezTo>
                  <a:cubicBezTo>
                    <a:pt x="304" y="328"/>
                    <a:pt x="304" y="327"/>
                    <a:pt x="303" y="326"/>
                  </a:cubicBezTo>
                  <a:cubicBezTo>
                    <a:pt x="303" y="325"/>
                    <a:pt x="304" y="324"/>
                    <a:pt x="304" y="323"/>
                  </a:cubicBezTo>
                  <a:cubicBezTo>
                    <a:pt x="305" y="323"/>
                    <a:pt x="308" y="324"/>
                    <a:pt x="309" y="325"/>
                  </a:cubicBezTo>
                  <a:cubicBezTo>
                    <a:pt x="310" y="325"/>
                    <a:pt x="312" y="327"/>
                    <a:pt x="312" y="327"/>
                  </a:cubicBezTo>
                  <a:cubicBezTo>
                    <a:pt x="313" y="328"/>
                    <a:pt x="315" y="330"/>
                    <a:pt x="316" y="330"/>
                  </a:cubicBezTo>
                  <a:cubicBezTo>
                    <a:pt x="317" y="330"/>
                    <a:pt x="318" y="327"/>
                    <a:pt x="319" y="326"/>
                  </a:cubicBezTo>
                  <a:cubicBezTo>
                    <a:pt x="320" y="325"/>
                    <a:pt x="321" y="323"/>
                    <a:pt x="322" y="322"/>
                  </a:cubicBezTo>
                  <a:cubicBezTo>
                    <a:pt x="323" y="321"/>
                    <a:pt x="325" y="321"/>
                    <a:pt x="327" y="321"/>
                  </a:cubicBezTo>
                  <a:cubicBezTo>
                    <a:pt x="328" y="321"/>
                    <a:pt x="330" y="323"/>
                    <a:pt x="331" y="323"/>
                  </a:cubicBezTo>
                  <a:cubicBezTo>
                    <a:pt x="332" y="324"/>
                    <a:pt x="334" y="327"/>
                    <a:pt x="335" y="328"/>
                  </a:cubicBezTo>
                  <a:cubicBezTo>
                    <a:pt x="337" y="328"/>
                    <a:pt x="340" y="328"/>
                    <a:pt x="342" y="328"/>
                  </a:cubicBezTo>
                  <a:cubicBezTo>
                    <a:pt x="344" y="328"/>
                    <a:pt x="348" y="327"/>
                    <a:pt x="349" y="328"/>
                  </a:cubicBezTo>
                  <a:cubicBezTo>
                    <a:pt x="351" y="328"/>
                    <a:pt x="355" y="330"/>
                    <a:pt x="357" y="331"/>
                  </a:cubicBezTo>
                  <a:cubicBezTo>
                    <a:pt x="358" y="332"/>
                    <a:pt x="360" y="335"/>
                    <a:pt x="361" y="337"/>
                  </a:cubicBezTo>
                  <a:cubicBezTo>
                    <a:pt x="362" y="339"/>
                    <a:pt x="362" y="343"/>
                    <a:pt x="363" y="345"/>
                  </a:cubicBezTo>
                  <a:cubicBezTo>
                    <a:pt x="364" y="346"/>
                    <a:pt x="364" y="349"/>
                    <a:pt x="365" y="349"/>
                  </a:cubicBezTo>
                  <a:cubicBezTo>
                    <a:pt x="366" y="349"/>
                    <a:pt x="368" y="349"/>
                    <a:pt x="369" y="348"/>
                  </a:cubicBezTo>
                  <a:cubicBezTo>
                    <a:pt x="369" y="348"/>
                    <a:pt x="370" y="346"/>
                    <a:pt x="371" y="346"/>
                  </a:cubicBezTo>
                  <a:cubicBezTo>
                    <a:pt x="372" y="346"/>
                    <a:pt x="373" y="345"/>
                    <a:pt x="374" y="346"/>
                  </a:cubicBezTo>
                  <a:cubicBezTo>
                    <a:pt x="375" y="346"/>
                    <a:pt x="376" y="348"/>
                    <a:pt x="377" y="349"/>
                  </a:cubicBezTo>
                  <a:cubicBezTo>
                    <a:pt x="377" y="349"/>
                    <a:pt x="379" y="350"/>
                    <a:pt x="380" y="350"/>
                  </a:cubicBezTo>
                  <a:cubicBezTo>
                    <a:pt x="382" y="350"/>
                    <a:pt x="384" y="349"/>
                    <a:pt x="385" y="348"/>
                  </a:cubicBezTo>
                  <a:cubicBezTo>
                    <a:pt x="385" y="348"/>
                    <a:pt x="386" y="345"/>
                    <a:pt x="386" y="344"/>
                  </a:cubicBezTo>
                  <a:cubicBezTo>
                    <a:pt x="386" y="343"/>
                    <a:pt x="383" y="340"/>
                    <a:pt x="383" y="339"/>
                  </a:cubicBezTo>
                  <a:cubicBezTo>
                    <a:pt x="382" y="338"/>
                    <a:pt x="381" y="336"/>
                    <a:pt x="382" y="334"/>
                  </a:cubicBezTo>
                  <a:cubicBezTo>
                    <a:pt x="382" y="334"/>
                    <a:pt x="383" y="333"/>
                    <a:pt x="384" y="333"/>
                  </a:cubicBezTo>
                  <a:cubicBezTo>
                    <a:pt x="385" y="334"/>
                    <a:pt x="386" y="336"/>
                    <a:pt x="387" y="337"/>
                  </a:cubicBezTo>
                  <a:cubicBezTo>
                    <a:pt x="387" y="338"/>
                    <a:pt x="388" y="340"/>
                    <a:pt x="388" y="340"/>
                  </a:cubicBezTo>
                  <a:cubicBezTo>
                    <a:pt x="389" y="340"/>
                    <a:pt x="391" y="340"/>
                    <a:pt x="391" y="340"/>
                  </a:cubicBezTo>
                  <a:cubicBezTo>
                    <a:pt x="392" y="339"/>
                    <a:pt x="391" y="338"/>
                    <a:pt x="391" y="337"/>
                  </a:cubicBezTo>
                  <a:cubicBezTo>
                    <a:pt x="391" y="336"/>
                    <a:pt x="391" y="334"/>
                    <a:pt x="390" y="333"/>
                  </a:cubicBezTo>
                  <a:cubicBezTo>
                    <a:pt x="389" y="332"/>
                    <a:pt x="387" y="330"/>
                    <a:pt x="387" y="329"/>
                  </a:cubicBezTo>
                  <a:cubicBezTo>
                    <a:pt x="386" y="328"/>
                    <a:pt x="387" y="324"/>
                    <a:pt x="387" y="323"/>
                  </a:cubicBezTo>
                  <a:cubicBezTo>
                    <a:pt x="386" y="321"/>
                    <a:pt x="384" y="320"/>
                    <a:pt x="382" y="319"/>
                  </a:cubicBezTo>
                  <a:cubicBezTo>
                    <a:pt x="382" y="319"/>
                    <a:pt x="380" y="318"/>
                    <a:pt x="379" y="318"/>
                  </a:cubicBezTo>
                  <a:cubicBezTo>
                    <a:pt x="379" y="317"/>
                    <a:pt x="381" y="314"/>
                    <a:pt x="382" y="314"/>
                  </a:cubicBezTo>
                  <a:cubicBezTo>
                    <a:pt x="383" y="313"/>
                    <a:pt x="386" y="311"/>
                    <a:pt x="388" y="311"/>
                  </a:cubicBezTo>
                  <a:cubicBezTo>
                    <a:pt x="389" y="312"/>
                    <a:pt x="391" y="313"/>
                    <a:pt x="392" y="314"/>
                  </a:cubicBezTo>
                  <a:cubicBezTo>
                    <a:pt x="393" y="315"/>
                    <a:pt x="393" y="319"/>
                    <a:pt x="394" y="321"/>
                  </a:cubicBezTo>
                  <a:cubicBezTo>
                    <a:pt x="395" y="323"/>
                    <a:pt x="398" y="326"/>
                    <a:pt x="399" y="328"/>
                  </a:cubicBezTo>
                  <a:cubicBezTo>
                    <a:pt x="401" y="329"/>
                    <a:pt x="404" y="332"/>
                    <a:pt x="405" y="334"/>
                  </a:cubicBezTo>
                  <a:cubicBezTo>
                    <a:pt x="406" y="336"/>
                    <a:pt x="409" y="341"/>
                    <a:pt x="409" y="343"/>
                  </a:cubicBezTo>
                  <a:cubicBezTo>
                    <a:pt x="409" y="345"/>
                    <a:pt x="408" y="348"/>
                    <a:pt x="408" y="350"/>
                  </a:cubicBezTo>
                  <a:cubicBezTo>
                    <a:pt x="408" y="351"/>
                    <a:pt x="407" y="353"/>
                    <a:pt x="408" y="354"/>
                  </a:cubicBezTo>
                  <a:cubicBezTo>
                    <a:pt x="409" y="354"/>
                    <a:pt x="411" y="354"/>
                    <a:pt x="411" y="353"/>
                  </a:cubicBezTo>
                  <a:cubicBezTo>
                    <a:pt x="412" y="353"/>
                    <a:pt x="414" y="351"/>
                    <a:pt x="415" y="350"/>
                  </a:cubicBezTo>
                  <a:cubicBezTo>
                    <a:pt x="416" y="349"/>
                    <a:pt x="417" y="345"/>
                    <a:pt x="417" y="343"/>
                  </a:cubicBezTo>
                  <a:cubicBezTo>
                    <a:pt x="417" y="342"/>
                    <a:pt x="415" y="340"/>
                    <a:pt x="414" y="339"/>
                  </a:cubicBezTo>
                  <a:cubicBezTo>
                    <a:pt x="414" y="338"/>
                    <a:pt x="413" y="337"/>
                    <a:pt x="413" y="336"/>
                  </a:cubicBezTo>
                  <a:cubicBezTo>
                    <a:pt x="413" y="334"/>
                    <a:pt x="414" y="332"/>
                    <a:pt x="415" y="331"/>
                  </a:cubicBezTo>
                  <a:cubicBezTo>
                    <a:pt x="416" y="330"/>
                    <a:pt x="419" y="331"/>
                    <a:pt x="420" y="332"/>
                  </a:cubicBezTo>
                  <a:cubicBezTo>
                    <a:pt x="422" y="333"/>
                    <a:pt x="425" y="336"/>
                    <a:pt x="427" y="338"/>
                  </a:cubicBezTo>
                  <a:cubicBezTo>
                    <a:pt x="430" y="340"/>
                    <a:pt x="434" y="344"/>
                    <a:pt x="436" y="345"/>
                  </a:cubicBezTo>
                  <a:cubicBezTo>
                    <a:pt x="438" y="346"/>
                    <a:pt x="441" y="346"/>
                    <a:pt x="443" y="345"/>
                  </a:cubicBezTo>
                  <a:cubicBezTo>
                    <a:pt x="444" y="345"/>
                    <a:pt x="445" y="343"/>
                    <a:pt x="446" y="342"/>
                  </a:cubicBezTo>
                  <a:cubicBezTo>
                    <a:pt x="446" y="341"/>
                    <a:pt x="446" y="338"/>
                    <a:pt x="447" y="337"/>
                  </a:cubicBezTo>
                  <a:cubicBezTo>
                    <a:pt x="447" y="337"/>
                    <a:pt x="448" y="335"/>
                    <a:pt x="449" y="334"/>
                  </a:cubicBezTo>
                  <a:cubicBezTo>
                    <a:pt x="450" y="334"/>
                    <a:pt x="453" y="334"/>
                    <a:pt x="454" y="334"/>
                  </a:cubicBezTo>
                  <a:cubicBezTo>
                    <a:pt x="455" y="334"/>
                    <a:pt x="458" y="336"/>
                    <a:pt x="459" y="337"/>
                  </a:cubicBezTo>
                  <a:cubicBezTo>
                    <a:pt x="459" y="338"/>
                    <a:pt x="457" y="339"/>
                    <a:pt x="457" y="340"/>
                  </a:cubicBezTo>
                  <a:cubicBezTo>
                    <a:pt x="457" y="341"/>
                    <a:pt x="456" y="343"/>
                    <a:pt x="455" y="343"/>
                  </a:cubicBezTo>
                  <a:cubicBezTo>
                    <a:pt x="455" y="345"/>
                    <a:pt x="456" y="347"/>
                    <a:pt x="456" y="349"/>
                  </a:cubicBezTo>
                  <a:cubicBezTo>
                    <a:pt x="456" y="350"/>
                    <a:pt x="455" y="352"/>
                    <a:pt x="454" y="353"/>
                  </a:cubicBezTo>
                  <a:cubicBezTo>
                    <a:pt x="454" y="354"/>
                    <a:pt x="452" y="355"/>
                    <a:pt x="452" y="355"/>
                  </a:cubicBezTo>
                  <a:cubicBezTo>
                    <a:pt x="451" y="355"/>
                    <a:pt x="450" y="353"/>
                    <a:pt x="450" y="353"/>
                  </a:cubicBezTo>
                  <a:cubicBezTo>
                    <a:pt x="449" y="352"/>
                    <a:pt x="447" y="352"/>
                    <a:pt x="446" y="352"/>
                  </a:cubicBezTo>
                  <a:cubicBezTo>
                    <a:pt x="446" y="352"/>
                    <a:pt x="446" y="354"/>
                    <a:pt x="445" y="354"/>
                  </a:cubicBezTo>
                  <a:cubicBezTo>
                    <a:pt x="444" y="354"/>
                    <a:pt x="443" y="354"/>
                    <a:pt x="442" y="354"/>
                  </a:cubicBezTo>
                  <a:cubicBezTo>
                    <a:pt x="442" y="354"/>
                    <a:pt x="441" y="353"/>
                    <a:pt x="441" y="353"/>
                  </a:cubicBezTo>
                  <a:cubicBezTo>
                    <a:pt x="440" y="353"/>
                    <a:pt x="439" y="354"/>
                    <a:pt x="438" y="354"/>
                  </a:cubicBezTo>
                  <a:cubicBezTo>
                    <a:pt x="437" y="355"/>
                    <a:pt x="436" y="357"/>
                    <a:pt x="436" y="358"/>
                  </a:cubicBezTo>
                  <a:cubicBezTo>
                    <a:pt x="435" y="359"/>
                    <a:pt x="435" y="361"/>
                    <a:pt x="435" y="362"/>
                  </a:cubicBezTo>
                  <a:cubicBezTo>
                    <a:pt x="436" y="363"/>
                    <a:pt x="438" y="364"/>
                    <a:pt x="438" y="365"/>
                  </a:cubicBezTo>
                  <a:cubicBezTo>
                    <a:pt x="438" y="365"/>
                    <a:pt x="438" y="367"/>
                    <a:pt x="438" y="367"/>
                  </a:cubicBezTo>
                  <a:cubicBezTo>
                    <a:pt x="437" y="368"/>
                    <a:pt x="435" y="367"/>
                    <a:pt x="434" y="368"/>
                  </a:cubicBezTo>
                  <a:cubicBezTo>
                    <a:pt x="433" y="369"/>
                    <a:pt x="431" y="371"/>
                    <a:pt x="431" y="372"/>
                  </a:cubicBezTo>
                  <a:cubicBezTo>
                    <a:pt x="430" y="373"/>
                    <a:pt x="430" y="375"/>
                    <a:pt x="431" y="376"/>
                  </a:cubicBezTo>
                  <a:cubicBezTo>
                    <a:pt x="431" y="377"/>
                    <a:pt x="434" y="377"/>
                    <a:pt x="435" y="378"/>
                  </a:cubicBezTo>
                  <a:cubicBezTo>
                    <a:pt x="436" y="378"/>
                    <a:pt x="437" y="379"/>
                    <a:pt x="437" y="380"/>
                  </a:cubicBezTo>
                  <a:cubicBezTo>
                    <a:pt x="438" y="381"/>
                    <a:pt x="437" y="384"/>
                    <a:pt x="438" y="385"/>
                  </a:cubicBezTo>
                  <a:cubicBezTo>
                    <a:pt x="438" y="386"/>
                    <a:pt x="439" y="385"/>
                    <a:pt x="439" y="385"/>
                  </a:cubicBezTo>
                  <a:cubicBezTo>
                    <a:pt x="440" y="385"/>
                    <a:pt x="442" y="384"/>
                    <a:pt x="443" y="384"/>
                  </a:cubicBezTo>
                  <a:cubicBezTo>
                    <a:pt x="444" y="384"/>
                    <a:pt x="445" y="382"/>
                    <a:pt x="445" y="382"/>
                  </a:cubicBezTo>
                  <a:cubicBezTo>
                    <a:pt x="447" y="381"/>
                    <a:pt x="449" y="382"/>
                    <a:pt x="451" y="382"/>
                  </a:cubicBezTo>
                  <a:cubicBezTo>
                    <a:pt x="452" y="381"/>
                    <a:pt x="455" y="380"/>
                    <a:pt x="457" y="379"/>
                  </a:cubicBezTo>
                  <a:cubicBezTo>
                    <a:pt x="458" y="378"/>
                    <a:pt x="460" y="374"/>
                    <a:pt x="461" y="372"/>
                  </a:cubicBezTo>
                  <a:cubicBezTo>
                    <a:pt x="462" y="370"/>
                    <a:pt x="463" y="365"/>
                    <a:pt x="463" y="363"/>
                  </a:cubicBezTo>
                  <a:cubicBezTo>
                    <a:pt x="464" y="360"/>
                    <a:pt x="464" y="355"/>
                    <a:pt x="464" y="353"/>
                  </a:cubicBezTo>
                  <a:cubicBezTo>
                    <a:pt x="464" y="351"/>
                    <a:pt x="462" y="349"/>
                    <a:pt x="461" y="348"/>
                  </a:cubicBezTo>
                  <a:cubicBezTo>
                    <a:pt x="461" y="346"/>
                    <a:pt x="462" y="344"/>
                    <a:pt x="462" y="342"/>
                  </a:cubicBezTo>
                  <a:cubicBezTo>
                    <a:pt x="461" y="342"/>
                    <a:pt x="460" y="340"/>
                    <a:pt x="461" y="340"/>
                  </a:cubicBezTo>
                  <a:cubicBezTo>
                    <a:pt x="461" y="339"/>
                    <a:pt x="463" y="339"/>
                    <a:pt x="464" y="339"/>
                  </a:cubicBezTo>
                  <a:close/>
                </a:path>
              </a:pathLst>
            </a:custGeom>
            <a:solidFill>
              <a:schemeClr val="accent3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7DD04112-42CA-0E47-D115-A84B5E7A18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5388" y="2865438"/>
              <a:ext cx="103188" cy="177800"/>
            </a:xfrm>
            <a:custGeom>
              <a:avLst/>
              <a:gdLst>
                <a:gd name="T0" fmla="*/ 37 w 55"/>
                <a:gd name="T1" fmla="*/ 54 h 94"/>
                <a:gd name="T2" fmla="*/ 29 w 55"/>
                <a:gd name="T3" fmla="*/ 31 h 94"/>
                <a:gd name="T4" fmla="*/ 27 w 55"/>
                <a:gd name="T5" fmla="*/ 13 h 94"/>
                <a:gd name="T6" fmla="*/ 26 w 55"/>
                <a:gd name="T7" fmla="*/ 4 h 94"/>
                <a:gd name="T8" fmla="*/ 23 w 55"/>
                <a:gd name="T9" fmla="*/ 0 h 94"/>
                <a:gd name="T10" fmla="*/ 20 w 55"/>
                <a:gd name="T11" fmla="*/ 2 h 94"/>
                <a:gd name="T12" fmla="*/ 18 w 55"/>
                <a:gd name="T13" fmla="*/ 6 h 94"/>
                <a:gd name="T14" fmla="*/ 13 w 55"/>
                <a:gd name="T15" fmla="*/ 3 h 94"/>
                <a:gd name="T16" fmla="*/ 10 w 55"/>
                <a:gd name="T17" fmla="*/ 2 h 94"/>
                <a:gd name="T18" fmla="*/ 4 w 55"/>
                <a:gd name="T19" fmla="*/ 4 h 94"/>
                <a:gd name="T20" fmla="*/ 1 w 55"/>
                <a:gd name="T21" fmla="*/ 7 h 94"/>
                <a:gd name="T22" fmla="*/ 1 w 55"/>
                <a:gd name="T23" fmla="*/ 11 h 94"/>
                <a:gd name="T24" fmla="*/ 4 w 55"/>
                <a:gd name="T25" fmla="*/ 15 h 94"/>
                <a:gd name="T26" fmla="*/ 5 w 55"/>
                <a:gd name="T27" fmla="*/ 19 h 94"/>
                <a:gd name="T28" fmla="*/ 9 w 55"/>
                <a:gd name="T29" fmla="*/ 19 h 94"/>
                <a:gd name="T30" fmla="*/ 11 w 55"/>
                <a:gd name="T31" fmla="*/ 18 h 94"/>
                <a:gd name="T32" fmla="*/ 9 w 55"/>
                <a:gd name="T33" fmla="*/ 15 h 94"/>
                <a:gd name="T34" fmla="*/ 9 w 55"/>
                <a:gd name="T35" fmla="*/ 13 h 94"/>
                <a:gd name="T36" fmla="*/ 9 w 55"/>
                <a:gd name="T37" fmla="*/ 11 h 94"/>
                <a:gd name="T38" fmla="*/ 11 w 55"/>
                <a:gd name="T39" fmla="*/ 11 h 94"/>
                <a:gd name="T40" fmla="*/ 13 w 55"/>
                <a:gd name="T41" fmla="*/ 13 h 94"/>
                <a:gd name="T42" fmla="*/ 12 w 55"/>
                <a:gd name="T43" fmla="*/ 16 h 94"/>
                <a:gd name="T44" fmla="*/ 14 w 55"/>
                <a:gd name="T45" fmla="*/ 18 h 94"/>
                <a:gd name="T46" fmla="*/ 17 w 55"/>
                <a:gd name="T47" fmla="*/ 18 h 94"/>
                <a:gd name="T48" fmla="*/ 19 w 55"/>
                <a:gd name="T49" fmla="*/ 22 h 94"/>
                <a:gd name="T50" fmla="*/ 21 w 55"/>
                <a:gd name="T51" fmla="*/ 28 h 94"/>
                <a:gd name="T52" fmla="*/ 21 w 55"/>
                <a:gd name="T53" fmla="*/ 34 h 94"/>
                <a:gd name="T54" fmla="*/ 24 w 55"/>
                <a:gd name="T55" fmla="*/ 39 h 94"/>
                <a:gd name="T56" fmla="*/ 28 w 55"/>
                <a:gd name="T57" fmla="*/ 43 h 94"/>
                <a:gd name="T58" fmla="*/ 29 w 55"/>
                <a:gd name="T59" fmla="*/ 46 h 94"/>
                <a:gd name="T60" fmla="*/ 29 w 55"/>
                <a:gd name="T61" fmla="*/ 51 h 94"/>
                <a:gd name="T62" fmla="*/ 26 w 55"/>
                <a:gd name="T63" fmla="*/ 55 h 94"/>
                <a:gd name="T64" fmla="*/ 26 w 55"/>
                <a:gd name="T65" fmla="*/ 63 h 94"/>
                <a:gd name="T66" fmla="*/ 25 w 55"/>
                <a:gd name="T67" fmla="*/ 69 h 94"/>
                <a:gd name="T68" fmla="*/ 25 w 55"/>
                <a:gd name="T69" fmla="*/ 73 h 94"/>
                <a:gd name="T70" fmla="*/ 28 w 55"/>
                <a:gd name="T71" fmla="*/ 73 h 94"/>
                <a:gd name="T72" fmla="*/ 30 w 55"/>
                <a:gd name="T73" fmla="*/ 71 h 94"/>
                <a:gd name="T74" fmla="*/ 31 w 55"/>
                <a:gd name="T75" fmla="*/ 68 h 94"/>
                <a:gd name="T76" fmla="*/ 34 w 55"/>
                <a:gd name="T77" fmla="*/ 67 h 94"/>
                <a:gd name="T78" fmla="*/ 38 w 55"/>
                <a:gd name="T79" fmla="*/ 68 h 94"/>
                <a:gd name="T80" fmla="*/ 41 w 55"/>
                <a:gd name="T81" fmla="*/ 73 h 94"/>
                <a:gd name="T82" fmla="*/ 45 w 55"/>
                <a:gd name="T83" fmla="*/ 83 h 94"/>
                <a:gd name="T84" fmla="*/ 48 w 55"/>
                <a:gd name="T85" fmla="*/ 92 h 94"/>
                <a:gd name="T86" fmla="*/ 50 w 55"/>
                <a:gd name="T87" fmla="*/ 94 h 94"/>
                <a:gd name="T88" fmla="*/ 55 w 55"/>
                <a:gd name="T89" fmla="*/ 91 h 94"/>
                <a:gd name="T90" fmla="*/ 47 w 55"/>
                <a:gd name="T91" fmla="*/ 74 h 94"/>
                <a:gd name="T92" fmla="*/ 37 w 55"/>
                <a:gd name="T93" fmla="*/ 5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55" h="94">
                  <a:moveTo>
                    <a:pt x="37" y="54"/>
                  </a:moveTo>
                  <a:cubicBezTo>
                    <a:pt x="34" y="48"/>
                    <a:pt x="30" y="37"/>
                    <a:pt x="29" y="31"/>
                  </a:cubicBezTo>
                  <a:cubicBezTo>
                    <a:pt x="28" y="27"/>
                    <a:pt x="27" y="18"/>
                    <a:pt x="27" y="13"/>
                  </a:cubicBezTo>
                  <a:cubicBezTo>
                    <a:pt x="27" y="11"/>
                    <a:pt x="27" y="6"/>
                    <a:pt x="26" y="4"/>
                  </a:cubicBezTo>
                  <a:cubicBezTo>
                    <a:pt x="26" y="3"/>
                    <a:pt x="24" y="1"/>
                    <a:pt x="23" y="0"/>
                  </a:cubicBezTo>
                  <a:cubicBezTo>
                    <a:pt x="22" y="0"/>
                    <a:pt x="20" y="2"/>
                    <a:pt x="20" y="2"/>
                  </a:cubicBezTo>
                  <a:cubicBezTo>
                    <a:pt x="19" y="3"/>
                    <a:pt x="19" y="5"/>
                    <a:pt x="18" y="6"/>
                  </a:cubicBezTo>
                  <a:cubicBezTo>
                    <a:pt x="17" y="6"/>
                    <a:pt x="14" y="4"/>
                    <a:pt x="13" y="3"/>
                  </a:cubicBezTo>
                  <a:cubicBezTo>
                    <a:pt x="12" y="3"/>
                    <a:pt x="11" y="2"/>
                    <a:pt x="10" y="2"/>
                  </a:cubicBezTo>
                  <a:cubicBezTo>
                    <a:pt x="8" y="2"/>
                    <a:pt x="5" y="3"/>
                    <a:pt x="4" y="4"/>
                  </a:cubicBezTo>
                  <a:cubicBezTo>
                    <a:pt x="3" y="5"/>
                    <a:pt x="1" y="6"/>
                    <a:pt x="1" y="7"/>
                  </a:cubicBezTo>
                  <a:cubicBezTo>
                    <a:pt x="1" y="8"/>
                    <a:pt x="0" y="10"/>
                    <a:pt x="1" y="11"/>
                  </a:cubicBezTo>
                  <a:cubicBezTo>
                    <a:pt x="1" y="12"/>
                    <a:pt x="3" y="14"/>
                    <a:pt x="4" y="15"/>
                  </a:cubicBezTo>
                  <a:cubicBezTo>
                    <a:pt x="4" y="16"/>
                    <a:pt x="4" y="19"/>
                    <a:pt x="5" y="19"/>
                  </a:cubicBezTo>
                  <a:cubicBezTo>
                    <a:pt x="6" y="20"/>
                    <a:pt x="8" y="19"/>
                    <a:pt x="9" y="19"/>
                  </a:cubicBezTo>
                  <a:cubicBezTo>
                    <a:pt x="9" y="19"/>
                    <a:pt x="11" y="18"/>
                    <a:pt x="11" y="18"/>
                  </a:cubicBezTo>
                  <a:cubicBezTo>
                    <a:pt x="11" y="17"/>
                    <a:pt x="10" y="16"/>
                    <a:pt x="9" y="15"/>
                  </a:cubicBezTo>
                  <a:cubicBezTo>
                    <a:pt x="9" y="15"/>
                    <a:pt x="9" y="14"/>
                    <a:pt x="9" y="13"/>
                  </a:cubicBezTo>
                  <a:cubicBezTo>
                    <a:pt x="9" y="13"/>
                    <a:pt x="9" y="11"/>
                    <a:pt x="9" y="11"/>
                  </a:cubicBezTo>
                  <a:cubicBezTo>
                    <a:pt x="10" y="11"/>
                    <a:pt x="11" y="11"/>
                    <a:pt x="11" y="11"/>
                  </a:cubicBezTo>
                  <a:cubicBezTo>
                    <a:pt x="12" y="11"/>
                    <a:pt x="12" y="12"/>
                    <a:pt x="13" y="13"/>
                  </a:cubicBezTo>
                  <a:cubicBezTo>
                    <a:pt x="13" y="14"/>
                    <a:pt x="12" y="15"/>
                    <a:pt x="12" y="16"/>
                  </a:cubicBezTo>
                  <a:cubicBezTo>
                    <a:pt x="12" y="17"/>
                    <a:pt x="13" y="17"/>
                    <a:pt x="14" y="18"/>
                  </a:cubicBezTo>
                  <a:cubicBezTo>
                    <a:pt x="15" y="18"/>
                    <a:pt x="16" y="18"/>
                    <a:pt x="17" y="18"/>
                  </a:cubicBezTo>
                  <a:cubicBezTo>
                    <a:pt x="18" y="19"/>
                    <a:pt x="19" y="21"/>
                    <a:pt x="19" y="22"/>
                  </a:cubicBezTo>
                  <a:cubicBezTo>
                    <a:pt x="20" y="23"/>
                    <a:pt x="20" y="26"/>
                    <a:pt x="21" y="28"/>
                  </a:cubicBezTo>
                  <a:cubicBezTo>
                    <a:pt x="21" y="29"/>
                    <a:pt x="21" y="32"/>
                    <a:pt x="21" y="34"/>
                  </a:cubicBezTo>
                  <a:cubicBezTo>
                    <a:pt x="22" y="35"/>
                    <a:pt x="23" y="37"/>
                    <a:pt x="24" y="39"/>
                  </a:cubicBezTo>
                  <a:cubicBezTo>
                    <a:pt x="25" y="40"/>
                    <a:pt x="27" y="41"/>
                    <a:pt x="28" y="43"/>
                  </a:cubicBezTo>
                  <a:cubicBezTo>
                    <a:pt x="28" y="43"/>
                    <a:pt x="29" y="45"/>
                    <a:pt x="29" y="46"/>
                  </a:cubicBezTo>
                  <a:cubicBezTo>
                    <a:pt x="30" y="47"/>
                    <a:pt x="29" y="50"/>
                    <a:pt x="29" y="51"/>
                  </a:cubicBezTo>
                  <a:cubicBezTo>
                    <a:pt x="28" y="52"/>
                    <a:pt x="26" y="53"/>
                    <a:pt x="26" y="55"/>
                  </a:cubicBezTo>
                  <a:cubicBezTo>
                    <a:pt x="25" y="57"/>
                    <a:pt x="26" y="61"/>
                    <a:pt x="26" y="63"/>
                  </a:cubicBezTo>
                  <a:cubicBezTo>
                    <a:pt x="26" y="65"/>
                    <a:pt x="25" y="68"/>
                    <a:pt x="25" y="69"/>
                  </a:cubicBezTo>
                  <a:cubicBezTo>
                    <a:pt x="25" y="70"/>
                    <a:pt x="25" y="72"/>
                    <a:pt x="25" y="73"/>
                  </a:cubicBezTo>
                  <a:cubicBezTo>
                    <a:pt x="26" y="73"/>
                    <a:pt x="27" y="74"/>
                    <a:pt x="28" y="73"/>
                  </a:cubicBezTo>
                  <a:cubicBezTo>
                    <a:pt x="28" y="73"/>
                    <a:pt x="30" y="72"/>
                    <a:pt x="30" y="71"/>
                  </a:cubicBezTo>
                  <a:cubicBezTo>
                    <a:pt x="31" y="71"/>
                    <a:pt x="31" y="69"/>
                    <a:pt x="31" y="68"/>
                  </a:cubicBezTo>
                  <a:cubicBezTo>
                    <a:pt x="32" y="68"/>
                    <a:pt x="33" y="67"/>
                    <a:pt x="34" y="67"/>
                  </a:cubicBezTo>
                  <a:cubicBezTo>
                    <a:pt x="35" y="66"/>
                    <a:pt x="37" y="67"/>
                    <a:pt x="38" y="68"/>
                  </a:cubicBezTo>
                  <a:cubicBezTo>
                    <a:pt x="39" y="69"/>
                    <a:pt x="40" y="72"/>
                    <a:pt x="41" y="73"/>
                  </a:cubicBezTo>
                  <a:cubicBezTo>
                    <a:pt x="42" y="76"/>
                    <a:pt x="44" y="81"/>
                    <a:pt x="45" y="83"/>
                  </a:cubicBezTo>
                  <a:cubicBezTo>
                    <a:pt x="45" y="85"/>
                    <a:pt x="47" y="90"/>
                    <a:pt x="48" y="92"/>
                  </a:cubicBezTo>
                  <a:cubicBezTo>
                    <a:pt x="49" y="92"/>
                    <a:pt x="49" y="93"/>
                    <a:pt x="50" y="94"/>
                  </a:cubicBezTo>
                  <a:cubicBezTo>
                    <a:pt x="55" y="91"/>
                    <a:pt x="55" y="91"/>
                    <a:pt x="55" y="91"/>
                  </a:cubicBezTo>
                  <a:cubicBezTo>
                    <a:pt x="52" y="86"/>
                    <a:pt x="49" y="78"/>
                    <a:pt x="47" y="74"/>
                  </a:cubicBezTo>
                  <a:cubicBezTo>
                    <a:pt x="44" y="69"/>
                    <a:pt x="39" y="59"/>
                    <a:pt x="37" y="54"/>
                  </a:cubicBezTo>
                  <a:close/>
                </a:path>
              </a:pathLst>
            </a:custGeom>
            <a:grpFill/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7875EE20-D742-DAA7-CC7B-36935E348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3813" y="2801938"/>
              <a:ext cx="80963" cy="76200"/>
            </a:xfrm>
            <a:custGeom>
              <a:avLst/>
              <a:gdLst>
                <a:gd name="T0" fmla="*/ 40 w 43"/>
                <a:gd name="T1" fmla="*/ 0 h 40"/>
                <a:gd name="T2" fmla="*/ 38 w 43"/>
                <a:gd name="T3" fmla="*/ 1 h 40"/>
                <a:gd name="T4" fmla="*/ 34 w 43"/>
                <a:gd name="T5" fmla="*/ 5 h 40"/>
                <a:gd name="T6" fmla="*/ 30 w 43"/>
                <a:gd name="T7" fmla="*/ 13 h 40"/>
                <a:gd name="T8" fmla="*/ 23 w 43"/>
                <a:gd name="T9" fmla="*/ 20 h 40"/>
                <a:gd name="T10" fmla="*/ 16 w 43"/>
                <a:gd name="T11" fmla="*/ 22 h 40"/>
                <a:gd name="T12" fmla="*/ 11 w 43"/>
                <a:gd name="T13" fmla="*/ 22 h 40"/>
                <a:gd name="T14" fmla="*/ 8 w 43"/>
                <a:gd name="T15" fmla="*/ 27 h 40"/>
                <a:gd name="T16" fmla="*/ 3 w 43"/>
                <a:gd name="T17" fmla="*/ 31 h 40"/>
                <a:gd name="T18" fmla="*/ 1 w 43"/>
                <a:gd name="T19" fmla="*/ 34 h 40"/>
                <a:gd name="T20" fmla="*/ 0 w 43"/>
                <a:gd name="T21" fmla="*/ 38 h 40"/>
                <a:gd name="T22" fmla="*/ 3 w 43"/>
                <a:gd name="T23" fmla="*/ 40 h 40"/>
                <a:gd name="T24" fmla="*/ 8 w 43"/>
                <a:gd name="T25" fmla="*/ 38 h 40"/>
                <a:gd name="T26" fmla="*/ 16 w 43"/>
                <a:gd name="T27" fmla="*/ 35 h 40"/>
                <a:gd name="T28" fmla="*/ 24 w 43"/>
                <a:gd name="T29" fmla="*/ 28 h 40"/>
                <a:gd name="T30" fmla="*/ 33 w 43"/>
                <a:gd name="T31" fmla="*/ 18 h 40"/>
                <a:gd name="T32" fmla="*/ 37 w 43"/>
                <a:gd name="T33" fmla="*/ 12 h 40"/>
                <a:gd name="T34" fmla="*/ 40 w 43"/>
                <a:gd name="T35" fmla="*/ 6 h 40"/>
                <a:gd name="T36" fmla="*/ 43 w 43"/>
                <a:gd name="T37" fmla="*/ 1 h 40"/>
                <a:gd name="T38" fmla="*/ 40 w 43"/>
                <a:gd name="T3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3" h="40">
                  <a:moveTo>
                    <a:pt x="40" y="0"/>
                  </a:moveTo>
                  <a:cubicBezTo>
                    <a:pt x="39" y="0"/>
                    <a:pt x="39" y="1"/>
                    <a:pt x="38" y="1"/>
                  </a:cubicBezTo>
                  <a:cubicBezTo>
                    <a:pt x="37" y="2"/>
                    <a:pt x="35" y="4"/>
                    <a:pt x="34" y="5"/>
                  </a:cubicBezTo>
                  <a:cubicBezTo>
                    <a:pt x="33" y="7"/>
                    <a:pt x="32" y="11"/>
                    <a:pt x="30" y="13"/>
                  </a:cubicBezTo>
                  <a:cubicBezTo>
                    <a:pt x="29" y="15"/>
                    <a:pt x="25" y="18"/>
                    <a:pt x="23" y="20"/>
                  </a:cubicBezTo>
                  <a:cubicBezTo>
                    <a:pt x="22" y="20"/>
                    <a:pt x="18" y="21"/>
                    <a:pt x="16" y="22"/>
                  </a:cubicBezTo>
                  <a:cubicBezTo>
                    <a:pt x="15" y="22"/>
                    <a:pt x="12" y="22"/>
                    <a:pt x="11" y="22"/>
                  </a:cubicBezTo>
                  <a:cubicBezTo>
                    <a:pt x="9" y="23"/>
                    <a:pt x="9" y="26"/>
                    <a:pt x="8" y="27"/>
                  </a:cubicBezTo>
                  <a:cubicBezTo>
                    <a:pt x="7" y="28"/>
                    <a:pt x="4" y="30"/>
                    <a:pt x="3" y="31"/>
                  </a:cubicBezTo>
                  <a:cubicBezTo>
                    <a:pt x="3" y="32"/>
                    <a:pt x="1" y="33"/>
                    <a:pt x="1" y="34"/>
                  </a:cubicBezTo>
                  <a:cubicBezTo>
                    <a:pt x="0" y="35"/>
                    <a:pt x="0" y="37"/>
                    <a:pt x="0" y="38"/>
                  </a:cubicBezTo>
                  <a:cubicBezTo>
                    <a:pt x="1" y="39"/>
                    <a:pt x="2" y="40"/>
                    <a:pt x="3" y="40"/>
                  </a:cubicBezTo>
                  <a:cubicBezTo>
                    <a:pt x="4" y="40"/>
                    <a:pt x="7" y="39"/>
                    <a:pt x="8" y="38"/>
                  </a:cubicBezTo>
                  <a:cubicBezTo>
                    <a:pt x="10" y="37"/>
                    <a:pt x="14" y="36"/>
                    <a:pt x="16" y="35"/>
                  </a:cubicBezTo>
                  <a:cubicBezTo>
                    <a:pt x="18" y="33"/>
                    <a:pt x="22" y="30"/>
                    <a:pt x="24" y="28"/>
                  </a:cubicBezTo>
                  <a:cubicBezTo>
                    <a:pt x="26" y="26"/>
                    <a:pt x="31" y="21"/>
                    <a:pt x="33" y="18"/>
                  </a:cubicBezTo>
                  <a:cubicBezTo>
                    <a:pt x="35" y="17"/>
                    <a:pt x="36" y="14"/>
                    <a:pt x="37" y="12"/>
                  </a:cubicBezTo>
                  <a:cubicBezTo>
                    <a:pt x="38" y="11"/>
                    <a:pt x="40" y="8"/>
                    <a:pt x="40" y="6"/>
                  </a:cubicBezTo>
                  <a:cubicBezTo>
                    <a:pt x="41" y="5"/>
                    <a:pt x="42" y="3"/>
                    <a:pt x="43" y="1"/>
                  </a:cubicBezTo>
                  <a:lnTo>
                    <a:pt x="40" y="0"/>
                  </a:lnTo>
                  <a:close/>
                </a:path>
              </a:pathLst>
            </a:custGeom>
            <a:grpFill/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18825AFD-4C0A-37CF-199D-6B5540BA8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7988" y="838200"/>
              <a:ext cx="976313" cy="822325"/>
            </a:xfrm>
            <a:custGeom>
              <a:avLst/>
              <a:gdLst>
                <a:gd name="T0" fmla="*/ 502 w 514"/>
                <a:gd name="T1" fmla="*/ 204 h 433"/>
                <a:gd name="T2" fmla="*/ 471 w 514"/>
                <a:gd name="T3" fmla="*/ 195 h 433"/>
                <a:gd name="T4" fmla="*/ 446 w 514"/>
                <a:gd name="T5" fmla="*/ 157 h 433"/>
                <a:gd name="T6" fmla="*/ 425 w 514"/>
                <a:gd name="T7" fmla="*/ 151 h 433"/>
                <a:gd name="T8" fmla="*/ 417 w 514"/>
                <a:gd name="T9" fmla="*/ 128 h 433"/>
                <a:gd name="T10" fmla="*/ 423 w 514"/>
                <a:gd name="T11" fmla="*/ 95 h 433"/>
                <a:gd name="T12" fmla="*/ 391 w 514"/>
                <a:gd name="T13" fmla="*/ 90 h 433"/>
                <a:gd name="T14" fmla="*/ 365 w 514"/>
                <a:gd name="T15" fmla="*/ 101 h 433"/>
                <a:gd name="T16" fmla="*/ 363 w 514"/>
                <a:gd name="T17" fmla="*/ 83 h 433"/>
                <a:gd name="T18" fmla="*/ 355 w 514"/>
                <a:gd name="T19" fmla="*/ 72 h 433"/>
                <a:gd name="T20" fmla="*/ 339 w 514"/>
                <a:gd name="T21" fmla="*/ 61 h 433"/>
                <a:gd name="T22" fmla="*/ 339 w 514"/>
                <a:gd name="T23" fmla="*/ 47 h 433"/>
                <a:gd name="T24" fmla="*/ 323 w 514"/>
                <a:gd name="T25" fmla="*/ 13 h 433"/>
                <a:gd name="T26" fmla="*/ 306 w 514"/>
                <a:gd name="T27" fmla="*/ 2 h 433"/>
                <a:gd name="T28" fmla="*/ 299 w 514"/>
                <a:gd name="T29" fmla="*/ 17 h 433"/>
                <a:gd name="T30" fmla="*/ 282 w 514"/>
                <a:gd name="T31" fmla="*/ 10 h 433"/>
                <a:gd name="T32" fmla="*/ 260 w 514"/>
                <a:gd name="T33" fmla="*/ 11 h 433"/>
                <a:gd name="T34" fmla="*/ 243 w 514"/>
                <a:gd name="T35" fmla="*/ 22 h 433"/>
                <a:gd name="T36" fmla="*/ 214 w 514"/>
                <a:gd name="T37" fmla="*/ 14 h 433"/>
                <a:gd name="T38" fmla="*/ 198 w 514"/>
                <a:gd name="T39" fmla="*/ 19 h 433"/>
                <a:gd name="T40" fmla="*/ 187 w 514"/>
                <a:gd name="T41" fmla="*/ 10 h 433"/>
                <a:gd name="T42" fmla="*/ 167 w 514"/>
                <a:gd name="T43" fmla="*/ 0 h 433"/>
                <a:gd name="T44" fmla="*/ 155 w 514"/>
                <a:gd name="T45" fmla="*/ 7 h 433"/>
                <a:gd name="T46" fmla="*/ 139 w 514"/>
                <a:gd name="T47" fmla="*/ 3 h 433"/>
                <a:gd name="T48" fmla="*/ 87 w 514"/>
                <a:gd name="T49" fmla="*/ 47 h 433"/>
                <a:gd name="T50" fmla="*/ 55 w 514"/>
                <a:gd name="T51" fmla="*/ 35 h 433"/>
                <a:gd name="T52" fmla="*/ 9 w 514"/>
                <a:gd name="T53" fmla="*/ 50 h 433"/>
                <a:gd name="T54" fmla="*/ 26 w 514"/>
                <a:gd name="T55" fmla="*/ 101 h 433"/>
                <a:gd name="T56" fmla="*/ 37 w 514"/>
                <a:gd name="T57" fmla="*/ 124 h 433"/>
                <a:gd name="T58" fmla="*/ 39 w 514"/>
                <a:gd name="T59" fmla="*/ 167 h 433"/>
                <a:gd name="T60" fmla="*/ 68 w 514"/>
                <a:gd name="T61" fmla="*/ 205 h 433"/>
                <a:gd name="T62" fmla="*/ 92 w 514"/>
                <a:gd name="T63" fmla="*/ 225 h 433"/>
                <a:gd name="T64" fmla="*/ 102 w 514"/>
                <a:gd name="T65" fmla="*/ 228 h 433"/>
                <a:gd name="T66" fmla="*/ 92 w 514"/>
                <a:gd name="T67" fmla="*/ 265 h 433"/>
                <a:gd name="T68" fmla="*/ 112 w 514"/>
                <a:gd name="T69" fmla="*/ 277 h 433"/>
                <a:gd name="T70" fmla="*/ 126 w 514"/>
                <a:gd name="T71" fmla="*/ 269 h 433"/>
                <a:gd name="T72" fmla="*/ 119 w 514"/>
                <a:gd name="T73" fmla="*/ 289 h 433"/>
                <a:gd name="T74" fmla="*/ 139 w 514"/>
                <a:gd name="T75" fmla="*/ 308 h 433"/>
                <a:gd name="T76" fmla="*/ 165 w 514"/>
                <a:gd name="T77" fmla="*/ 335 h 433"/>
                <a:gd name="T78" fmla="*/ 186 w 514"/>
                <a:gd name="T79" fmla="*/ 348 h 433"/>
                <a:gd name="T80" fmla="*/ 189 w 514"/>
                <a:gd name="T81" fmla="*/ 359 h 433"/>
                <a:gd name="T82" fmla="*/ 190 w 514"/>
                <a:gd name="T83" fmla="*/ 392 h 433"/>
                <a:gd name="T84" fmla="*/ 221 w 514"/>
                <a:gd name="T85" fmla="*/ 393 h 433"/>
                <a:gd name="T86" fmla="*/ 248 w 514"/>
                <a:gd name="T87" fmla="*/ 392 h 433"/>
                <a:gd name="T88" fmla="*/ 296 w 514"/>
                <a:gd name="T89" fmla="*/ 426 h 433"/>
                <a:gd name="T90" fmla="*/ 335 w 514"/>
                <a:gd name="T91" fmla="*/ 427 h 433"/>
                <a:gd name="T92" fmla="*/ 344 w 514"/>
                <a:gd name="T93" fmla="*/ 410 h 433"/>
                <a:gd name="T94" fmla="*/ 339 w 514"/>
                <a:gd name="T95" fmla="*/ 383 h 433"/>
                <a:gd name="T96" fmla="*/ 371 w 514"/>
                <a:gd name="T97" fmla="*/ 359 h 433"/>
                <a:gd name="T98" fmla="*/ 399 w 514"/>
                <a:gd name="T99" fmla="*/ 338 h 433"/>
                <a:gd name="T100" fmla="*/ 422 w 514"/>
                <a:gd name="T101" fmla="*/ 329 h 433"/>
                <a:gd name="T102" fmla="*/ 437 w 514"/>
                <a:gd name="T103" fmla="*/ 331 h 433"/>
                <a:gd name="T104" fmla="*/ 441 w 514"/>
                <a:gd name="T105" fmla="*/ 291 h 433"/>
                <a:gd name="T106" fmla="*/ 476 w 514"/>
                <a:gd name="T107" fmla="*/ 296 h 433"/>
                <a:gd name="T108" fmla="*/ 488 w 514"/>
                <a:gd name="T109" fmla="*/ 282 h 433"/>
                <a:gd name="T110" fmla="*/ 488 w 514"/>
                <a:gd name="T111" fmla="*/ 258 h 433"/>
                <a:gd name="T112" fmla="*/ 505 w 514"/>
                <a:gd name="T113" fmla="*/ 250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4" h="433">
                  <a:moveTo>
                    <a:pt x="511" y="237"/>
                  </a:moveTo>
                  <a:cubicBezTo>
                    <a:pt x="511" y="236"/>
                    <a:pt x="511" y="234"/>
                    <a:pt x="511" y="233"/>
                  </a:cubicBezTo>
                  <a:cubicBezTo>
                    <a:pt x="511" y="232"/>
                    <a:pt x="513" y="230"/>
                    <a:pt x="513" y="229"/>
                  </a:cubicBezTo>
                  <a:cubicBezTo>
                    <a:pt x="514" y="228"/>
                    <a:pt x="514" y="224"/>
                    <a:pt x="514" y="224"/>
                  </a:cubicBezTo>
                  <a:cubicBezTo>
                    <a:pt x="502" y="204"/>
                    <a:pt x="502" y="204"/>
                    <a:pt x="502" y="204"/>
                  </a:cubicBezTo>
                  <a:cubicBezTo>
                    <a:pt x="483" y="202"/>
                    <a:pt x="483" y="202"/>
                    <a:pt x="483" y="202"/>
                  </a:cubicBezTo>
                  <a:cubicBezTo>
                    <a:pt x="483" y="202"/>
                    <a:pt x="480" y="201"/>
                    <a:pt x="480" y="200"/>
                  </a:cubicBezTo>
                  <a:cubicBezTo>
                    <a:pt x="479" y="199"/>
                    <a:pt x="480" y="197"/>
                    <a:pt x="480" y="196"/>
                  </a:cubicBezTo>
                  <a:cubicBezTo>
                    <a:pt x="479" y="195"/>
                    <a:pt x="477" y="195"/>
                    <a:pt x="476" y="195"/>
                  </a:cubicBezTo>
                  <a:cubicBezTo>
                    <a:pt x="474" y="195"/>
                    <a:pt x="472" y="196"/>
                    <a:pt x="471" y="195"/>
                  </a:cubicBezTo>
                  <a:cubicBezTo>
                    <a:pt x="470" y="195"/>
                    <a:pt x="469" y="192"/>
                    <a:pt x="469" y="192"/>
                  </a:cubicBezTo>
                  <a:cubicBezTo>
                    <a:pt x="467" y="166"/>
                    <a:pt x="467" y="166"/>
                    <a:pt x="467" y="166"/>
                  </a:cubicBezTo>
                  <a:cubicBezTo>
                    <a:pt x="462" y="163"/>
                    <a:pt x="462" y="163"/>
                    <a:pt x="462" y="163"/>
                  </a:cubicBezTo>
                  <a:cubicBezTo>
                    <a:pt x="448" y="163"/>
                    <a:pt x="448" y="163"/>
                    <a:pt x="448" y="163"/>
                  </a:cubicBezTo>
                  <a:cubicBezTo>
                    <a:pt x="446" y="157"/>
                    <a:pt x="446" y="157"/>
                    <a:pt x="446" y="157"/>
                  </a:cubicBezTo>
                  <a:cubicBezTo>
                    <a:pt x="446" y="157"/>
                    <a:pt x="444" y="159"/>
                    <a:pt x="443" y="159"/>
                  </a:cubicBezTo>
                  <a:cubicBezTo>
                    <a:pt x="442" y="160"/>
                    <a:pt x="440" y="155"/>
                    <a:pt x="438" y="155"/>
                  </a:cubicBezTo>
                  <a:cubicBezTo>
                    <a:pt x="437" y="155"/>
                    <a:pt x="437" y="157"/>
                    <a:pt x="436" y="157"/>
                  </a:cubicBezTo>
                  <a:cubicBezTo>
                    <a:pt x="435" y="158"/>
                    <a:pt x="433" y="157"/>
                    <a:pt x="433" y="157"/>
                  </a:cubicBezTo>
                  <a:cubicBezTo>
                    <a:pt x="431" y="156"/>
                    <a:pt x="427" y="153"/>
                    <a:pt x="425" y="151"/>
                  </a:cubicBezTo>
                  <a:cubicBezTo>
                    <a:pt x="424" y="150"/>
                    <a:pt x="421" y="148"/>
                    <a:pt x="420" y="146"/>
                  </a:cubicBezTo>
                  <a:cubicBezTo>
                    <a:pt x="419" y="145"/>
                    <a:pt x="418" y="142"/>
                    <a:pt x="418" y="141"/>
                  </a:cubicBezTo>
                  <a:cubicBezTo>
                    <a:pt x="417" y="140"/>
                    <a:pt x="415" y="137"/>
                    <a:pt x="415" y="135"/>
                  </a:cubicBezTo>
                  <a:cubicBezTo>
                    <a:pt x="415" y="134"/>
                    <a:pt x="415" y="131"/>
                    <a:pt x="415" y="130"/>
                  </a:cubicBezTo>
                  <a:cubicBezTo>
                    <a:pt x="415" y="130"/>
                    <a:pt x="416" y="129"/>
                    <a:pt x="417" y="128"/>
                  </a:cubicBezTo>
                  <a:cubicBezTo>
                    <a:pt x="418" y="126"/>
                    <a:pt x="418" y="122"/>
                    <a:pt x="418" y="120"/>
                  </a:cubicBezTo>
                  <a:cubicBezTo>
                    <a:pt x="419" y="119"/>
                    <a:pt x="418" y="116"/>
                    <a:pt x="418" y="114"/>
                  </a:cubicBezTo>
                  <a:cubicBezTo>
                    <a:pt x="419" y="114"/>
                    <a:pt x="420" y="112"/>
                    <a:pt x="420" y="112"/>
                  </a:cubicBezTo>
                  <a:cubicBezTo>
                    <a:pt x="421" y="111"/>
                    <a:pt x="424" y="112"/>
                    <a:pt x="425" y="111"/>
                  </a:cubicBezTo>
                  <a:cubicBezTo>
                    <a:pt x="427" y="107"/>
                    <a:pt x="423" y="95"/>
                    <a:pt x="423" y="95"/>
                  </a:cubicBezTo>
                  <a:cubicBezTo>
                    <a:pt x="409" y="89"/>
                    <a:pt x="409" y="89"/>
                    <a:pt x="409" y="89"/>
                  </a:cubicBezTo>
                  <a:cubicBezTo>
                    <a:pt x="402" y="97"/>
                    <a:pt x="402" y="97"/>
                    <a:pt x="402" y="97"/>
                  </a:cubicBezTo>
                  <a:cubicBezTo>
                    <a:pt x="396" y="95"/>
                    <a:pt x="396" y="95"/>
                    <a:pt x="396" y="95"/>
                  </a:cubicBezTo>
                  <a:cubicBezTo>
                    <a:pt x="395" y="91"/>
                    <a:pt x="395" y="91"/>
                    <a:pt x="395" y="91"/>
                  </a:cubicBezTo>
                  <a:cubicBezTo>
                    <a:pt x="391" y="90"/>
                    <a:pt x="391" y="90"/>
                    <a:pt x="391" y="90"/>
                  </a:cubicBezTo>
                  <a:cubicBezTo>
                    <a:pt x="388" y="104"/>
                    <a:pt x="388" y="104"/>
                    <a:pt x="388" y="104"/>
                  </a:cubicBezTo>
                  <a:cubicBezTo>
                    <a:pt x="388" y="104"/>
                    <a:pt x="384" y="106"/>
                    <a:pt x="383" y="106"/>
                  </a:cubicBezTo>
                  <a:cubicBezTo>
                    <a:pt x="381" y="106"/>
                    <a:pt x="379" y="104"/>
                    <a:pt x="377" y="103"/>
                  </a:cubicBezTo>
                  <a:cubicBezTo>
                    <a:pt x="376" y="103"/>
                    <a:pt x="372" y="102"/>
                    <a:pt x="371" y="101"/>
                  </a:cubicBezTo>
                  <a:cubicBezTo>
                    <a:pt x="369" y="101"/>
                    <a:pt x="366" y="102"/>
                    <a:pt x="365" y="101"/>
                  </a:cubicBezTo>
                  <a:cubicBezTo>
                    <a:pt x="364" y="101"/>
                    <a:pt x="362" y="99"/>
                    <a:pt x="361" y="98"/>
                  </a:cubicBezTo>
                  <a:cubicBezTo>
                    <a:pt x="360" y="97"/>
                    <a:pt x="358" y="93"/>
                    <a:pt x="358" y="91"/>
                  </a:cubicBezTo>
                  <a:cubicBezTo>
                    <a:pt x="357" y="90"/>
                    <a:pt x="355" y="88"/>
                    <a:pt x="355" y="86"/>
                  </a:cubicBezTo>
                  <a:cubicBezTo>
                    <a:pt x="356" y="86"/>
                    <a:pt x="358" y="86"/>
                    <a:pt x="359" y="86"/>
                  </a:cubicBezTo>
                  <a:cubicBezTo>
                    <a:pt x="360" y="85"/>
                    <a:pt x="362" y="84"/>
                    <a:pt x="363" y="83"/>
                  </a:cubicBezTo>
                  <a:cubicBezTo>
                    <a:pt x="364" y="82"/>
                    <a:pt x="364" y="81"/>
                    <a:pt x="364" y="80"/>
                  </a:cubicBezTo>
                  <a:cubicBezTo>
                    <a:pt x="364" y="79"/>
                    <a:pt x="363" y="78"/>
                    <a:pt x="363" y="77"/>
                  </a:cubicBezTo>
                  <a:cubicBezTo>
                    <a:pt x="362" y="76"/>
                    <a:pt x="362" y="75"/>
                    <a:pt x="362" y="74"/>
                  </a:cubicBezTo>
                  <a:cubicBezTo>
                    <a:pt x="361" y="74"/>
                    <a:pt x="359" y="74"/>
                    <a:pt x="358" y="74"/>
                  </a:cubicBezTo>
                  <a:cubicBezTo>
                    <a:pt x="357" y="73"/>
                    <a:pt x="355" y="72"/>
                    <a:pt x="355" y="72"/>
                  </a:cubicBezTo>
                  <a:cubicBezTo>
                    <a:pt x="355" y="71"/>
                    <a:pt x="355" y="69"/>
                    <a:pt x="355" y="68"/>
                  </a:cubicBezTo>
                  <a:cubicBezTo>
                    <a:pt x="355" y="67"/>
                    <a:pt x="353" y="65"/>
                    <a:pt x="352" y="65"/>
                  </a:cubicBezTo>
                  <a:cubicBezTo>
                    <a:pt x="350" y="64"/>
                    <a:pt x="347" y="63"/>
                    <a:pt x="346" y="62"/>
                  </a:cubicBezTo>
                  <a:cubicBezTo>
                    <a:pt x="345" y="62"/>
                    <a:pt x="343" y="61"/>
                    <a:pt x="342" y="61"/>
                  </a:cubicBezTo>
                  <a:cubicBezTo>
                    <a:pt x="341" y="61"/>
                    <a:pt x="340" y="62"/>
                    <a:pt x="339" y="61"/>
                  </a:cubicBezTo>
                  <a:cubicBezTo>
                    <a:pt x="338" y="61"/>
                    <a:pt x="338" y="59"/>
                    <a:pt x="338" y="58"/>
                  </a:cubicBezTo>
                  <a:cubicBezTo>
                    <a:pt x="337" y="57"/>
                    <a:pt x="338" y="56"/>
                    <a:pt x="339" y="55"/>
                  </a:cubicBezTo>
                  <a:cubicBezTo>
                    <a:pt x="339" y="54"/>
                    <a:pt x="340" y="53"/>
                    <a:pt x="341" y="52"/>
                  </a:cubicBezTo>
                  <a:cubicBezTo>
                    <a:pt x="341" y="52"/>
                    <a:pt x="341" y="51"/>
                    <a:pt x="341" y="50"/>
                  </a:cubicBezTo>
                  <a:cubicBezTo>
                    <a:pt x="340" y="49"/>
                    <a:pt x="339" y="48"/>
                    <a:pt x="339" y="47"/>
                  </a:cubicBezTo>
                  <a:cubicBezTo>
                    <a:pt x="338" y="46"/>
                    <a:pt x="335" y="44"/>
                    <a:pt x="334" y="43"/>
                  </a:cubicBezTo>
                  <a:cubicBezTo>
                    <a:pt x="332" y="41"/>
                    <a:pt x="329" y="37"/>
                    <a:pt x="327" y="35"/>
                  </a:cubicBezTo>
                  <a:cubicBezTo>
                    <a:pt x="326" y="34"/>
                    <a:pt x="325" y="30"/>
                    <a:pt x="324" y="28"/>
                  </a:cubicBezTo>
                  <a:cubicBezTo>
                    <a:pt x="324" y="27"/>
                    <a:pt x="323" y="23"/>
                    <a:pt x="323" y="21"/>
                  </a:cubicBezTo>
                  <a:cubicBezTo>
                    <a:pt x="323" y="19"/>
                    <a:pt x="323" y="15"/>
                    <a:pt x="323" y="13"/>
                  </a:cubicBezTo>
                  <a:cubicBezTo>
                    <a:pt x="323" y="12"/>
                    <a:pt x="324" y="9"/>
                    <a:pt x="324" y="8"/>
                  </a:cubicBezTo>
                  <a:cubicBezTo>
                    <a:pt x="324" y="8"/>
                    <a:pt x="324" y="6"/>
                    <a:pt x="323" y="5"/>
                  </a:cubicBezTo>
                  <a:cubicBezTo>
                    <a:pt x="323" y="4"/>
                    <a:pt x="321" y="4"/>
                    <a:pt x="320" y="4"/>
                  </a:cubicBezTo>
                  <a:cubicBezTo>
                    <a:pt x="319" y="3"/>
                    <a:pt x="316" y="3"/>
                    <a:pt x="314" y="2"/>
                  </a:cubicBezTo>
                  <a:cubicBezTo>
                    <a:pt x="312" y="2"/>
                    <a:pt x="308" y="2"/>
                    <a:pt x="306" y="2"/>
                  </a:cubicBezTo>
                  <a:cubicBezTo>
                    <a:pt x="304" y="3"/>
                    <a:pt x="300" y="1"/>
                    <a:pt x="299" y="3"/>
                  </a:cubicBezTo>
                  <a:cubicBezTo>
                    <a:pt x="298" y="3"/>
                    <a:pt x="298" y="5"/>
                    <a:pt x="298" y="6"/>
                  </a:cubicBezTo>
                  <a:cubicBezTo>
                    <a:pt x="299" y="7"/>
                    <a:pt x="300" y="9"/>
                    <a:pt x="300" y="10"/>
                  </a:cubicBezTo>
                  <a:cubicBezTo>
                    <a:pt x="301" y="11"/>
                    <a:pt x="300" y="13"/>
                    <a:pt x="300" y="14"/>
                  </a:cubicBezTo>
                  <a:cubicBezTo>
                    <a:pt x="300" y="15"/>
                    <a:pt x="299" y="17"/>
                    <a:pt x="299" y="17"/>
                  </a:cubicBezTo>
                  <a:cubicBezTo>
                    <a:pt x="298" y="17"/>
                    <a:pt x="297" y="17"/>
                    <a:pt x="297" y="16"/>
                  </a:cubicBezTo>
                  <a:cubicBezTo>
                    <a:pt x="296" y="16"/>
                    <a:pt x="295" y="13"/>
                    <a:pt x="294" y="13"/>
                  </a:cubicBezTo>
                  <a:cubicBezTo>
                    <a:pt x="293" y="12"/>
                    <a:pt x="292" y="11"/>
                    <a:pt x="291" y="10"/>
                  </a:cubicBezTo>
                  <a:cubicBezTo>
                    <a:pt x="290" y="10"/>
                    <a:pt x="288" y="9"/>
                    <a:pt x="287" y="9"/>
                  </a:cubicBezTo>
                  <a:cubicBezTo>
                    <a:pt x="286" y="9"/>
                    <a:pt x="283" y="10"/>
                    <a:pt x="282" y="10"/>
                  </a:cubicBezTo>
                  <a:cubicBezTo>
                    <a:pt x="281" y="9"/>
                    <a:pt x="279" y="8"/>
                    <a:pt x="277" y="8"/>
                  </a:cubicBezTo>
                  <a:cubicBezTo>
                    <a:pt x="276" y="7"/>
                    <a:pt x="274" y="8"/>
                    <a:pt x="272" y="8"/>
                  </a:cubicBezTo>
                  <a:cubicBezTo>
                    <a:pt x="271" y="8"/>
                    <a:pt x="268" y="10"/>
                    <a:pt x="267" y="10"/>
                  </a:cubicBezTo>
                  <a:cubicBezTo>
                    <a:pt x="266" y="11"/>
                    <a:pt x="263" y="12"/>
                    <a:pt x="262" y="11"/>
                  </a:cubicBezTo>
                  <a:cubicBezTo>
                    <a:pt x="261" y="11"/>
                    <a:pt x="260" y="11"/>
                    <a:pt x="260" y="11"/>
                  </a:cubicBezTo>
                  <a:cubicBezTo>
                    <a:pt x="259" y="11"/>
                    <a:pt x="257" y="11"/>
                    <a:pt x="257" y="12"/>
                  </a:cubicBezTo>
                  <a:cubicBezTo>
                    <a:pt x="256" y="12"/>
                    <a:pt x="255" y="13"/>
                    <a:pt x="255" y="14"/>
                  </a:cubicBezTo>
                  <a:cubicBezTo>
                    <a:pt x="254" y="15"/>
                    <a:pt x="256" y="17"/>
                    <a:pt x="255" y="18"/>
                  </a:cubicBezTo>
                  <a:cubicBezTo>
                    <a:pt x="255" y="19"/>
                    <a:pt x="253" y="20"/>
                    <a:pt x="252" y="21"/>
                  </a:cubicBezTo>
                  <a:cubicBezTo>
                    <a:pt x="250" y="22"/>
                    <a:pt x="245" y="22"/>
                    <a:pt x="243" y="22"/>
                  </a:cubicBezTo>
                  <a:cubicBezTo>
                    <a:pt x="240" y="22"/>
                    <a:pt x="235" y="20"/>
                    <a:pt x="233" y="20"/>
                  </a:cubicBezTo>
                  <a:cubicBezTo>
                    <a:pt x="231" y="19"/>
                    <a:pt x="227" y="17"/>
                    <a:pt x="225" y="16"/>
                  </a:cubicBezTo>
                  <a:cubicBezTo>
                    <a:pt x="224" y="16"/>
                    <a:pt x="221" y="14"/>
                    <a:pt x="220" y="13"/>
                  </a:cubicBezTo>
                  <a:cubicBezTo>
                    <a:pt x="219" y="13"/>
                    <a:pt x="218" y="12"/>
                    <a:pt x="217" y="12"/>
                  </a:cubicBezTo>
                  <a:cubicBezTo>
                    <a:pt x="216" y="13"/>
                    <a:pt x="215" y="14"/>
                    <a:pt x="214" y="14"/>
                  </a:cubicBezTo>
                  <a:cubicBezTo>
                    <a:pt x="213" y="15"/>
                    <a:pt x="213" y="16"/>
                    <a:pt x="213" y="17"/>
                  </a:cubicBezTo>
                  <a:cubicBezTo>
                    <a:pt x="212" y="17"/>
                    <a:pt x="212" y="19"/>
                    <a:pt x="211" y="19"/>
                  </a:cubicBezTo>
                  <a:cubicBezTo>
                    <a:pt x="210" y="20"/>
                    <a:pt x="209" y="20"/>
                    <a:pt x="208" y="20"/>
                  </a:cubicBezTo>
                  <a:cubicBezTo>
                    <a:pt x="207" y="20"/>
                    <a:pt x="204" y="19"/>
                    <a:pt x="202" y="18"/>
                  </a:cubicBezTo>
                  <a:cubicBezTo>
                    <a:pt x="201" y="18"/>
                    <a:pt x="199" y="19"/>
                    <a:pt x="198" y="19"/>
                  </a:cubicBezTo>
                  <a:cubicBezTo>
                    <a:pt x="197" y="18"/>
                    <a:pt x="195" y="17"/>
                    <a:pt x="195" y="16"/>
                  </a:cubicBezTo>
                  <a:cubicBezTo>
                    <a:pt x="195" y="15"/>
                    <a:pt x="196" y="14"/>
                    <a:pt x="196" y="13"/>
                  </a:cubicBezTo>
                  <a:cubicBezTo>
                    <a:pt x="195" y="12"/>
                    <a:pt x="194" y="11"/>
                    <a:pt x="194" y="11"/>
                  </a:cubicBezTo>
                  <a:cubicBezTo>
                    <a:pt x="193" y="10"/>
                    <a:pt x="191" y="10"/>
                    <a:pt x="191" y="10"/>
                  </a:cubicBezTo>
                  <a:cubicBezTo>
                    <a:pt x="190" y="10"/>
                    <a:pt x="188" y="10"/>
                    <a:pt x="187" y="10"/>
                  </a:cubicBezTo>
                  <a:cubicBezTo>
                    <a:pt x="185" y="11"/>
                    <a:pt x="182" y="12"/>
                    <a:pt x="181" y="12"/>
                  </a:cubicBezTo>
                  <a:cubicBezTo>
                    <a:pt x="179" y="11"/>
                    <a:pt x="177" y="10"/>
                    <a:pt x="176" y="10"/>
                  </a:cubicBezTo>
                  <a:cubicBezTo>
                    <a:pt x="175" y="9"/>
                    <a:pt x="173" y="6"/>
                    <a:pt x="172" y="5"/>
                  </a:cubicBezTo>
                  <a:cubicBezTo>
                    <a:pt x="172" y="4"/>
                    <a:pt x="170" y="2"/>
                    <a:pt x="169" y="2"/>
                  </a:cubicBezTo>
                  <a:cubicBezTo>
                    <a:pt x="169" y="1"/>
                    <a:pt x="168" y="0"/>
                    <a:pt x="167" y="0"/>
                  </a:cubicBezTo>
                  <a:cubicBezTo>
                    <a:pt x="167" y="0"/>
                    <a:pt x="166" y="1"/>
                    <a:pt x="166" y="1"/>
                  </a:cubicBezTo>
                  <a:cubicBezTo>
                    <a:pt x="165" y="2"/>
                    <a:pt x="165" y="4"/>
                    <a:pt x="165" y="5"/>
                  </a:cubicBezTo>
                  <a:cubicBezTo>
                    <a:pt x="165" y="6"/>
                    <a:pt x="164" y="7"/>
                    <a:pt x="163" y="8"/>
                  </a:cubicBezTo>
                  <a:cubicBezTo>
                    <a:pt x="163" y="9"/>
                    <a:pt x="161" y="9"/>
                    <a:pt x="160" y="9"/>
                  </a:cubicBezTo>
                  <a:cubicBezTo>
                    <a:pt x="158" y="9"/>
                    <a:pt x="156" y="8"/>
                    <a:pt x="155" y="7"/>
                  </a:cubicBezTo>
                  <a:cubicBezTo>
                    <a:pt x="153" y="6"/>
                    <a:pt x="151" y="4"/>
                    <a:pt x="149" y="3"/>
                  </a:cubicBezTo>
                  <a:cubicBezTo>
                    <a:pt x="148" y="2"/>
                    <a:pt x="145" y="2"/>
                    <a:pt x="144" y="2"/>
                  </a:cubicBezTo>
                  <a:cubicBezTo>
                    <a:pt x="143" y="1"/>
                    <a:pt x="141" y="2"/>
                    <a:pt x="141" y="2"/>
                  </a:cubicBezTo>
                  <a:cubicBezTo>
                    <a:pt x="140" y="2"/>
                    <a:pt x="140" y="2"/>
                    <a:pt x="139" y="2"/>
                  </a:cubicBezTo>
                  <a:cubicBezTo>
                    <a:pt x="139" y="3"/>
                    <a:pt x="139" y="3"/>
                    <a:pt x="139" y="3"/>
                  </a:cubicBezTo>
                  <a:cubicBezTo>
                    <a:pt x="133" y="17"/>
                    <a:pt x="133" y="17"/>
                    <a:pt x="133" y="17"/>
                  </a:cubicBezTo>
                  <a:cubicBezTo>
                    <a:pt x="125" y="19"/>
                    <a:pt x="125" y="19"/>
                    <a:pt x="125" y="19"/>
                  </a:cubicBezTo>
                  <a:cubicBezTo>
                    <a:pt x="122" y="26"/>
                    <a:pt x="122" y="26"/>
                    <a:pt x="122" y="26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87" y="47"/>
                    <a:pt x="87" y="47"/>
                    <a:pt x="87" y="47"/>
                  </a:cubicBezTo>
                  <a:cubicBezTo>
                    <a:pt x="83" y="42"/>
                    <a:pt x="83" y="42"/>
                    <a:pt x="83" y="42"/>
                  </a:cubicBezTo>
                  <a:cubicBezTo>
                    <a:pt x="79" y="42"/>
                    <a:pt x="79" y="42"/>
                    <a:pt x="79" y="42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58" y="47"/>
                    <a:pt x="58" y="47"/>
                    <a:pt x="58" y="4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41" y="35"/>
                    <a:pt x="41" y="35"/>
                    <a:pt x="41" y="35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3" y="53"/>
                    <a:pt x="3" y="53"/>
                    <a:pt x="3" y="53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11" y="97"/>
                    <a:pt x="11" y="97"/>
                    <a:pt x="11" y="97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6" y="104"/>
                    <a:pt x="26" y="104"/>
                    <a:pt x="26" y="104"/>
                  </a:cubicBezTo>
                  <a:cubicBezTo>
                    <a:pt x="24" y="105"/>
                    <a:pt x="24" y="105"/>
                    <a:pt x="24" y="105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6" y="124"/>
                    <a:pt x="26" y="124"/>
                    <a:pt x="26" y="124"/>
                  </a:cubicBezTo>
                  <a:cubicBezTo>
                    <a:pt x="37" y="124"/>
                    <a:pt x="37" y="124"/>
                    <a:pt x="37" y="124"/>
                  </a:cubicBezTo>
                  <a:cubicBezTo>
                    <a:pt x="40" y="129"/>
                    <a:pt x="40" y="129"/>
                    <a:pt x="40" y="129"/>
                  </a:cubicBezTo>
                  <a:cubicBezTo>
                    <a:pt x="39" y="146"/>
                    <a:pt x="39" y="146"/>
                    <a:pt x="39" y="146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61"/>
                    <a:pt x="46" y="161"/>
                    <a:pt x="46" y="161"/>
                  </a:cubicBezTo>
                  <a:cubicBezTo>
                    <a:pt x="39" y="167"/>
                    <a:pt x="39" y="167"/>
                    <a:pt x="39" y="167"/>
                  </a:cubicBezTo>
                  <a:cubicBezTo>
                    <a:pt x="55" y="189"/>
                    <a:pt x="55" y="189"/>
                    <a:pt x="55" y="189"/>
                  </a:cubicBezTo>
                  <a:cubicBezTo>
                    <a:pt x="58" y="187"/>
                    <a:pt x="58" y="187"/>
                    <a:pt x="58" y="187"/>
                  </a:cubicBezTo>
                  <a:cubicBezTo>
                    <a:pt x="69" y="197"/>
                    <a:pt x="69" y="197"/>
                    <a:pt x="69" y="197"/>
                  </a:cubicBezTo>
                  <a:cubicBezTo>
                    <a:pt x="70" y="202"/>
                    <a:pt x="70" y="202"/>
                    <a:pt x="70" y="202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70" y="210"/>
                    <a:pt x="70" y="210"/>
                    <a:pt x="70" y="210"/>
                  </a:cubicBezTo>
                  <a:cubicBezTo>
                    <a:pt x="79" y="213"/>
                    <a:pt x="79" y="213"/>
                    <a:pt x="79" y="213"/>
                  </a:cubicBezTo>
                  <a:cubicBezTo>
                    <a:pt x="91" y="215"/>
                    <a:pt x="91" y="215"/>
                    <a:pt x="91" y="215"/>
                  </a:cubicBezTo>
                  <a:cubicBezTo>
                    <a:pt x="90" y="222"/>
                    <a:pt x="90" y="222"/>
                    <a:pt x="90" y="222"/>
                  </a:cubicBezTo>
                  <a:cubicBezTo>
                    <a:pt x="91" y="223"/>
                    <a:pt x="91" y="224"/>
                    <a:pt x="92" y="225"/>
                  </a:cubicBezTo>
                  <a:cubicBezTo>
                    <a:pt x="92" y="225"/>
                    <a:pt x="92" y="226"/>
                    <a:pt x="93" y="227"/>
                  </a:cubicBezTo>
                  <a:cubicBezTo>
                    <a:pt x="93" y="227"/>
                    <a:pt x="95" y="227"/>
                    <a:pt x="96" y="226"/>
                  </a:cubicBezTo>
                  <a:cubicBezTo>
                    <a:pt x="96" y="226"/>
                    <a:pt x="97" y="224"/>
                    <a:pt x="97" y="223"/>
                  </a:cubicBezTo>
                  <a:cubicBezTo>
                    <a:pt x="98" y="223"/>
                    <a:pt x="100" y="223"/>
                    <a:pt x="101" y="223"/>
                  </a:cubicBezTo>
                  <a:cubicBezTo>
                    <a:pt x="102" y="224"/>
                    <a:pt x="102" y="227"/>
                    <a:pt x="102" y="228"/>
                  </a:cubicBezTo>
                  <a:cubicBezTo>
                    <a:pt x="102" y="230"/>
                    <a:pt x="101" y="235"/>
                    <a:pt x="101" y="238"/>
                  </a:cubicBezTo>
                  <a:cubicBezTo>
                    <a:pt x="100" y="240"/>
                    <a:pt x="98" y="246"/>
                    <a:pt x="97" y="249"/>
                  </a:cubicBezTo>
                  <a:cubicBezTo>
                    <a:pt x="96" y="250"/>
                    <a:pt x="93" y="253"/>
                    <a:pt x="92" y="255"/>
                  </a:cubicBezTo>
                  <a:cubicBezTo>
                    <a:pt x="92" y="256"/>
                    <a:pt x="90" y="259"/>
                    <a:pt x="90" y="260"/>
                  </a:cubicBezTo>
                  <a:cubicBezTo>
                    <a:pt x="90" y="262"/>
                    <a:pt x="91" y="264"/>
                    <a:pt x="92" y="265"/>
                  </a:cubicBezTo>
                  <a:cubicBezTo>
                    <a:pt x="92" y="266"/>
                    <a:pt x="94" y="267"/>
                    <a:pt x="95" y="267"/>
                  </a:cubicBezTo>
                  <a:cubicBezTo>
                    <a:pt x="96" y="268"/>
                    <a:pt x="100" y="267"/>
                    <a:pt x="102" y="267"/>
                  </a:cubicBezTo>
                  <a:cubicBezTo>
                    <a:pt x="103" y="267"/>
                    <a:pt x="106" y="268"/>
                    <a:pt x="107" y="268"/>
                  </a:cubicBezTo>
                  <a:cubicBezTo>
                    <a:pt x="109" y="269"/>
                    <a:pt x="110" y="271"/>
                    <a:pt x="111" y="272"/>
                  </a:cubicBezTo>
                  <a:cubicBezTo>
                    <a:pt x="112" y="273"/>
                    <a:pt x="112" y="276"/>
                    <a:pt x="112" y="277"/>
                  </a:cubicBezTo>
                  <a:cubicBezTo>
                    <a:pt x="112" y="278"/>
                    <a:pt x="111" y="281"/>
                    <a:pt x="112" y="281"/>
                  </a:cubicBezTo>
                  <a:cubicBezTo>
                    <a:pt x="113" y="282"/>
                    <a:pt x="115" y="282"/>
                    <a:pt x="116" y="282"/>
                  </a:cubicBezTo>
                  <a:cubicBezTo>
                    <a:pt x="117" y="281"/>
                    <a:pt x="117" y="279"/>
                    <a:pt x="117" y="278"/>
                  </a:cubicBezTo>
                  <a:cubicBezTo>
                    <a:pt x="118" y="276"/>
                    <a:pt x="121" y="274"/>
                    <a:pt x="122" y="273"/>
                  </a:cubicBezTo>
                  <a:cubicBezTo>
                    <a:pt x="123" y="272"/>
                    <a:pt x="124" y="270"/>
                    <a:pt x="126" y="269"/>
                  </a:cubicBezTo>
                  <a:cubicBezTo>
                    <a:pt x="126" y="269"/>
                    <a:pt x="128" y="269"/>
                    <a:pt x="129" y="269"/>
                  </a:cubicBezTo>
                  <a:cubicBezTo>
                    <a:pt x="130" y="271"/>
                    <a:pt x="128" y="275"/>
                    <a:pt x="128" y="277"/>
                  </a:cubicBezTo>
                  <a:cubicBezTo>
                    <a:pt x="127" y="279"/>
                    <a:pt x="127" y="283"/>
                    <a:pt x="126" y="285"/>
                  </a:cubicBezTo>
                  <a:cubicBezTo>
                    <a:pt x="125" y="286"/>
                    <a:pt x="124" y="288"/>
                    <a:pt x="123" y="289"/>
                  </a:cubicBezTo>
                  <a:cubicBezTo>
                    <a:pt x="122" y="289"/>
                    <a:pt x="119" y="289"/>
                    <a:pt x="119" y="289"/>
                  </a:cubicBezTo>
                  <a:cubicBezTo>
                    <a:pt x="118" y="290"/>
                    <a:pt x="119" y="292"/>
                    <a:pt x="119" y="292"/>
                  </a:cubicBezTo>
                  <a:cubicBezTo>
                    <a:pt x="120" y="293"/>
                    <a:pt x="121" y="293"/>
                    <a:pt x="121" y="293"/>
                  </a:cubicBezTo>
                  <a:cubicBezTo>
                    <a:pt x="123" y="294"/>
                    <a:pt x="127" y="297"/>
                    <a:pt x="129" y="299"/>
                  </a:cubicBezTo>
                  <a:cubicBezTo>
                    <a:pt x="131" y="300"/>
                    <a:pt x="132" y="304"/>
                    <a:pt x="134" y="306"/>
                  </a:cubicBezTo>
                  <a:cubicBezTo>
                    <a:pt x="135" y="307"/>
                    <a:pt x="138" y="308"/>
                    <a:pt x="139" y="308"/>
                  </a:cubicBezTo>
                  <a:cubicBezTo>
                    <a:pt x="141" y="309"/>
                    <a:pt x="144" y="308"/>
                    <a:pt x="146" y="309"/>
                  </a:cubicBezTo>
                  <a:cubicBezTo>
                    <a:pt x="147" y="310"/>
                    <a:pt x="148" y="313"/>
                    <a:pt x="149" y="315"/>
                  </a:cubicBezTo>
                  <a:cubicBezTo>
                    <a:pt x="150" y="318"/>
                    <a:pt x="152" y="324"/>
                    <a:pt x="154" y="326"/>
                  </a:cubicBezTo>
                  <a:cubicBezTo>
                    <a:pt x="155" y="328"/>
                    <a:pt x="158" y="330"/>
                    <a:pt x="159" y="331"/>
                  </a:cubicBezTo>
                  <a:cubicBezTo>
                    <a:pt x="161" y="332"/>
                    <a:pt x="164" y="335"/>
                    <a:pt x="165" y="335"/>
                  </a:cubicBezTo>
                  <a:cubicBezTo>
                    <a:pt x="166" y="336"/>
                    <a:pt x="170" y="337"/>
                    <a:pt x="171" y="338"/>
                  </a:cubicBezTo>
                  <a:cubicBezTo>
                    <a:pt x="172" y="338"/>
                    <a:pt x="173" y="340"/>
                    <a:pt x="173" y="341"/>
                  </a:cubicBezTo>
                  <a:cubicBezTo>
                    <a:pt x="173" y="341"/>
                    <a:pt x="173" y="341"/>
                    <a:pt x="173" y="341"/>
                  </a:cubicBezTo>
                  <a:cubicBezTo>
                    <a:pt x="181" y="341"/>
                    <a:pt x="181" y="341"/>
                    <a:pt x="181" y="341"/>
                  </a:cubicBezTo>
                  <a:cubicBezTo>
                    <a:pt x="186" y="348"/>
                    <a:pt x="186" y="348"/>
                    <a:pt x="186" y="348"/>
                  </a:cubicBezTo>
                  <a:cubicBezTo>
                    <a:pt x="182" y="350"/>
                    <a:pt x="182" y="350"/>
                    <a:pt x="182" y="350"/>
                  </a:cubicBezTo>
                  <a:cubicBezTo>
                    <a:pt x="182" y="350"/>
                    <a:pt x="183" y="350"/>
                    <a:pt x="183" y="350"/>
                  </a:cubicBezTo>
                  <a:cubicBezTo>
                    <a:pt x="184" y="350"/>
                    <a:pt x="187" y="350"/>
                    <a:pt x="188" y="351"/>
                  </a:cubicBezTo>
                  <a:cubicBezTo>
                    <a:pt x="189" y="352"/>
                    <a:pt x="189" y="354"/>
                    <a:pt x="189" y="355"/>
                  </a:cubicBezTo>
                  <a:cubicBezTo>
                    <a:pt x="189" y="356"/>
                    <a:pt x="189" y="358"/>
                    <a:pt x="189" y="359"/>
                  </a:cubicBezTo>
                  <a:cubicBezTo>
                    <a:pt x="188" y="359"/>
                    <a:pt x="187" y="361"/>
                    <a:pt x="186" y="361"/>
                  </a:cubicBezTo>
                  <a:cubicBezTo>
                    <a:pt x="187" y="366"/>
                    <a:pt x="187" y="366"/>
                    <a:pt x="187" y="366"/>
                  </a:cubicBezTo>
                  <a:cubicBezTo>
                    <a:pt x="185" y="371"/>
                    <a:pt x="185" y="371"/>
                    <a:pt x="185" y="371"/>
                  </a:cubicBezTo>
                  <a:cubicBezTo>
                    <a:pt x="177" y="371"/>
                    <a:pt x="177" y="371"/>
                    <a:pt x="177" y="371"/>
                  </a:cubicBezTo>
                  <a:cubicBezTo>
                    <a:pt x="190" y="392"/>
                    <a:pt x="190" y="392"/>
                    <a:pt x="190" y="392"/>
                  </a:cubicBezTo>
                  <a:cubicBezTo>
                    <a:pt x="198" y="395"/>
                    <a:pt x="198" y="395"/>
                    <a:pt x="198" y="395"/>
                  </a:cubicBezTo>
                  <a:cubicBezTo>
                    <a:pt x="198" y="388"/>
                    <a:pt x="198" y="388"/>
                    <a:pt x="198" y="388"/>
                  </a:cubicBezTo>
                  <a:cubicBezTo>
                    <a:pt x="206" y="388"/>
                    <a:pt x="206" y="388"/>
                    <a:pt x="206" y="388"/>
                  </a:cubicBezTo>
                  <a:cubicBezTo>
                    <a:pt x="210" y="393"/>
                    <a:pt x="210" y="393"/>
                    <a:pt x="210" y="393"/>
                  </a:cubicBezTo>
                  <a:cubicBezTo>
                    <a:pt x="221" y="393"/>
                    <a:pt x="221" y="393"/>
                    <a:pt x="221" y="393"/>
                  </a:cubicBezTo>
                  <a:cubicBezTo>
                    <a:pt x="224" y="398"/>
                    <a:pt x="224" y="398"/>
                    <a:pt x="224" y="398"/>
                  </a:cubicBezTo>
                  <a:cubicBezTo>
                    <a:pt x="228" y="399"/>
                    <a:pt x="228" y="399"/>
                    <a:pt x="228" y="399"/>
                  </a:cubicBezTo>
                  <a:cubicBezTo>
                    <a:pt x="232" y="390"/>
                    <a:pt x="232" y="390"/>
                    <a:pt x="232" y="390"/>
                  </a:cubicBezTo>
                  <a:cubicBezTo>
                    <a:pt x="237" y="392"/>
                    <a:pt x="237" y="392"/>
                    <a:pt x="237" y="392"/>
                  </a:cubicBezTo>
                  <a:cubicBezTo>
                    <a:pt x="237" y="392"/>
                    <a:pt x="248" y="392"/>
                    <a:pt x="248" y="392"/>
                  </a:cubicBezTo>
                  <a:cubicBezTo>
                    <a:pt x="249" y="392"/>
                    <a:pt x="255" y="391"/>
                    <a:pt x="256" y="392"/>
                  </a:cubicBezTo>
                  <a:cubicBezTo>
                    <a:pt x="256" y="393"/>
                    <a:pt x="263" y="398"/>
                    <a:pt x="263" y="398"/>
                  </a:cubicBezTo>
                  <a:cubicBezTo>
                    <a:pt x="264" y="399"/>
                    <a:pt x="269" y="402"/>
                    <a:pt x="270" y="403"/>
                  </a:cubicBezTo>
                  <a:cubicBezTo>
                    <a:pt x="271" y="405"/>
                    <a:pt x="283" y="414"/>
                    <a:pt x="283" y="414"/>
                  </a:cubicBezTo>
                  <a:cubicBezTo>
                    <a:pt x="296" y="426"/>
                    <a:pt x="296" y="426"/>
                    <a:pt x="296" y="426"/>
                  </a:cubicBezTo>
                  <a:cubicBezTo>
                    <a:pt x="311" y="431"/>
                    <a:pt x="311" y="431"/>
                    <a:pt x="311" y="431"/>
                  </a:cubicBezTo>
                  <a:cubicBezTo>
                    <a:pt x="317" y="433"/>
                    <a:pt x="317" y="433"/>
                    <a:pt x="317" y="433"/>
                  </a:cubicBezTo>
                  <a:cubicBezTo>
                    <a:pt x="332" y="431"/>
                    <a:pt x="332" y="431"/>
                    <a:pt x="332" y="431"/>
                  </a:cubicBezTo>
                  <a:cubicBezTo>
                    <a:pt x="333" y="432"/>
                    <a:pt x="334" y="432"/>
                    <a:pt x="335" y="433"/>
                  </a:cubicBezTo>
                  <a:cubicBezTo>
                    <a:pt x="335" y="431"/>
                    <a:pt x="334" y="428"/>
                    <a:pt x="335" y="427"/>
                  </a:cubicBezTo>
                  <a:cubicBezTo>
                    <a:pt x="335" y="425"/>
                    <a:pt x="335" y="421"/>
                    <a:pt x="336" y="421"/>
                  </a:cubicBezTo>
                  <a:cubicBezTo>
                    <a:pt x="337" y="421"/>
                    <a:pt x="338" y="423"/>
                    <a:pt x="339" y="423"/>
                  </a:cubicBezTo>
                  <a:cubicBezTo>
                    <a:pt x="340" y="424"/>
                    <a:pt x="341" y="425"/>
                    <a:pt x="342" y="424"/>
                  </a:cubicBezTo>
                  <a:cubicBezTo>
                    <a:pt x="344" y="423"/>
                    <a:pt x="342" y="419"/>
                    <a:pt x="343" y="417"/>
                  </a:cubicBezTo>
                  <a:cubicBezTo>
                    <a:pt x="343" y="415"/>
                    <a:pt x="344" y="412"/>
                    <a:pt x="344" y="410"/>
                  </a:cubicBezTo>
                  <a:cubicBezTo>
                    <a:pt x="344" y="409"/>
                    <a:pt x="343" y="408"/>
                    <a:pt x="343" y="408"/>
                  </a:cubicBezTo>
                  <a:cubicBezTo>
                    <a:pt x="343" y="407"/>
                    <a:pt x="341" y="406"/>
                    <a:pt x="340" y="405"/>
                  </a:cubicBezTo>
                  <a:cubicBezTo>
                    <a:pt x="339" y="404"/>
                    <a:pt x="338" y="401"/>
                    <a:pt x="338" y="400"/>
                  </a:cubicBezTo>
                  <a:cubicBezTo>
                    <a:pt x="338" y="397"/>
                    <a:pt x="338" y="392"/>
                    <a:pt x="338" y="390"/>
                  </a:cubicBezTo>
                  <a:cubicBezTo>
                    <a:pt x="338" y="388"/>
                    <a:pt x="338" y="385"/>
                    <a:pt x="339" y="383"/>
                  </a:cubicBezTo>
                  <a:cubicBezTo>
                    <a:pt x="339" y="382"/>
                    <a:pt x="341" y="380"/>
                    <a:pt x="341" y="379"/>
                  </a:cubicBezTo>
                  <a:cubicBezTo>
                    <a:pt x="343" y="376"/>
                    <a:pt x="340" y="368"/>
                    <a:pt x="342" y="365"/>
                  </a:cubicBezTo>
                  <a:cubicBezTo>
                    <a:pt x="343" y="364"/>
                    <a:pt x="346" y="365"/>
                    <a:pt x="346" y="364"/>
                  </a:cubicBezTo>
                  <a:cubicBezTo>
                    <a:pt x="349" y="362"/>
                    <a:pt x="349" y="353"/>
                    <a:pt x="352" y="352"/>
                  </a:cubicBezTo>
                  <a:cubicBezTo>
                    <a:pt x="356" y="350"/>
                    <a:pt x="366" y="361"/>
                    <a:pt x="371" y="359"/>
                  </a:cubicBezTo>
                  <a:cubicBezTo>
                    <a:pt x="373" y="358"/>
                    <a:pt x="375" y="354"/>
                    <a:pt x="376" y="352"/>
                  </a:cubicBezTo>
                  <a:cubicBezTo>
                    <a:pt x="377" y="351"/>
                    <a:pt x="379" y="350"/>
                    <a:pt x="380" y="349"/>
                  </a:cubicBezTo>
                  <a:cubicBezTo>
                    <a:pt x="382" y="348"/>
                    <a:pt x="385" y="346"/>
                    <a:pt x="387" y="345"/>
                  </a:cubicBezTo>
                  <a:cubicBezTo>
                    <a:pt x="388" y="344"/>
                    <a:pt x="390" y="342"/>
                    <a:pt x="392" y="342"/>
                  </a:cubicBezTo>
                  <a:cubicBezTo>
                    <a:pt x="393" y="341"/>
                    <a:pt x="397" y="339"/>
                    <a:pt x="399" y="338"/>
                  </a:cubicBezTo>
                  <a:cubicBezTo>
                    <a:pt x="399" y="337"/>
                    <a:pt x="401" y="335"/>
                    <a:pt x="402" y="335"/>
                  </a:cubicBezTo>
                  <a:cubicBezTo>
                    <a:pt x="403" y="334"/>
                    <a:pt x="406" y="333"/>
                    <a:pt x="407" y="333"/>
                  </a:cubicBezTo>
                  <a:cubicBezTo>
                    <a:pt x="409" y="332"/>
                    <a:pt x="411" y="330"/>
                    <a:pt x="412" y="329"/>
                  </a:cubicBezTo>
                  <a:cubicBezTo>
                    <a:pt x="413" y="329"/>
                    <a:pt x="416" y="327"/>
                    <a:pt x="417" y="327"/>
                  </a:cubicBezTo>
                  <a:cubicBezTo>
                    <a:pt x="418" y="327"/>
                    <a:pt x="421" y="328"/>
                    <a:pt x="422" y="329"/>
                  </a:cubicBezTo>
                  <a:cubicBezTo>
                    <a:pt x="422" y="330"/>
                    <a:pt x="423" y="332"/>
                    <a:pt x="424" y="333"/>
                  </a:cubicBezTo>
                  <a:cubicBezTo>
                    <a:pt x="424" y="333"/>
                    <a:pt x="425" y="331"/>
                    <a:pt x="426" y="330"/>
                  </a:cubicBezTo>
                  <a:cubicBezTo>
                    <a:pt x="427" y="329"/>
                    <a:pt x="428" y="328"/>
                    <a:pt x="429" y="328"/>
                  </a:cubicBezTo>
                  <a:cubicBezTo>
                    <a:pt x="430" y="327"/>
                    <a:pt x="432" y="328"/>
                    <a:pt x="433" y="328"/>
                  </a:cubicBezTo>
                  <a:cubicBezTo>
                    <a:pt x="435" y="329"/>
                    <a:pt x="436" y="331"/>
                    <a:pt x="437" y="331"/>
                  </a:cubicBezTo>
                  <a:cubicBezTo>
                    <a:pt x="438" y="332"/>
                    <a:pt x="441" y="333"/>
                    <a:pt x="443" y="333"/>
                  </a:cubicBezTo>
                  <a:cubicBezTo>
                    <a:pt x="444" y="333"/>
                    <a:pt x="445" y="331"/>
                    <a:pt x="446" y="331"/>
                  </a:cubicBezTo>
                  <a:cubicBezTo>
                    <a:pt x="435" y="310"/>
                    <a:pt x="435" y="310"/>
                    <a:pt x="435" y="310"/>
                  </a:cubicBezTo>
                  <a:cubicBezTo>
                    <a:pt x="435" y="310"/>
                    <a:pt x="435" y="304"/>
                    <a:pt x="436" y="303"/>
                  </a:cubicBezTo>
                  <a:cubicBezTo>
                    <a:pt x="437" y="300"/>
                    <a:pt x="439" y="292"/>
                    <a:pt x="441" y="291"/>
                  </a:cubicBezTo>
                  <a:cubicBezTo>
                    <a:pt x="443" y="290"/>
                    <a:pt x="447" y="292"/>
                    <a:pt x="449" y="292"/>
                  </a:cubicBezTo>
                  <a:cubicBezTo>
                    <a:pt x="451" y="293"/>
                    <a:pt x="456" y="294"/>
                    <a:pt x="458" y="294"/>
                  </a:cubicBezTo>
                  <a:cubicBezTo>
                    <a:pt x="460" y="294"/>
                    <a:pt x="463" y="294"/>
                    <a:pt x="465" y="294"/>
                  </a:cubicBezTo>
                  <a:cubicBezTo>
                    <a:pt x="466" y="294"/>
                    <a:pt x="468" y="296"/>
                    <a:pt x="469" y="296"/>
                  </a:cubicBezTo>
                  <a:cubicBezTo>
                    <a:pt x="471" y="296"/>
                    <a:pt x="474" y="296"/>
                    <a:pt x="476" y="296"/>
                  </a:cubicBezTo>
                  <a:cubicBezTo>
                    <a:pt x="477" y="296"/>
                    <a:pt x="479" y="298"/>
                    <a:pt x="480" y="298"/>
                  </a:cubicBezTo>
                  <a:cubicBezTo>
                    <a:pt x="481" y="298"/>
                    <a:pt x="483" y="298"/>
                    <a:pt x="484" y="298"/>
                  </a:cubicBezTo>
                  <a:cubicBezTo>
                    <a:pt x="485" y="297"/>
                    <a:pt x="487" y="295"/>
                    <a:pt x="487" y="294"/>
                  </a:cubicBezTo>
                  <a:cubicBezTo>
                    <a:pt x="487" y="293"/>
                    <a:pt x="484" y="291"/>
                    <a:pt x="484" y="289"/>
                  </a:cubicBezTo>
                  <a:cubicBezTo>
                    <a:pt x="484" y="287"/>
                    <a:pt x="487" y="284"/>
                    <a:pt x="488" y="282"/>
                  </a:cubicBezTo>
                  <a:cubicBezTo>
                    <a:pt x="489" y="281"/>
                    <a:pt x="491" y="279"/>
                    <a:pt x="492" y="278"/>
                  </a:cubicBezTo>
                  <a:cubicBezTo>
                    <a:pt x="494" y="277"/>
                    <a:pt x="497" y="275"/>
                    <a:pt x="498" y="274"/>
                  </a:cubicBezTo>
                  <a:cubicBezTo>
                    <a:pt x="498" y="272"/>
                    <a:pt x="496" y="268"/>
                    <a:pt x="495" y="267"/>
                  </a:cubicBezTo>
                  <a:cubicBezTo>
                    <a:pt x="494" y="265"/>
                    <a:pt x="492" y="264"/>
                    <a:pt x="491" y="262"/>
                  </a:cubicBezTo>
                  <a:cubicBezTo>
                    <a:pt x="490" y="261"/>
                    <a:pt x="488" y="259"/>
                    <a:pt x="488" y="258"/>
                  </a:cubicBezTo>
                  <a:cubicBezTo>
                    <a:pt x="487" y="257"/>
                    <a:pt x="487" y="254"/>
                    <a:pt x="487" y="253"/>
                  </a:cubicBezTo>
                  <a:cubicBezTo>
                    <a:pt x="487" y="251"/>
                    <a:pt x="488" y="248"/>
                    <a:pt x="489" y="247"/>
                  </a:cubicBezTo>
                  <a:cubicBezTo>
                    <a:pt x="490" y="246"/>
                    <a:pt x="492" y="246"/>
                    <a:pt x="494" y="246"/>
                  </a:cubicBezTo>
                  <a:cubicBezTo>
                    <a:pt x="495" y="246"/>
                    <a:pt x="499" y="246"/>
                    <a:pt x="500" y="246"/>
                  </a:cubicBezTo>
                  <a:cubicBezTo>
                    <a:pt x="502" y="247"/>
                    <a:pt x="504" y="249"/>
                    <a:pt x="505" y="250"/>
                  </a:cubicBezTo>
                  <a:cubicBezTo>
                    <a:pt x="506" y="250"/>
                    <a:pt x="509" y="250"/>
                    <a:pt x="510" y="249"/>
                  </a:cubicBezTo>
                  <a:cubicBezTo>
                    <a:pt x="511" y="248"/>
                    <a:pt x="511" y="245"/>
                    <a:pt x="512" y="243"/>
                  </a:cubicBezTo>
                  <a:cubicBezTo>
                    <a:pt x="513" y="242"/>
                    <a:pt x="514" y="240"/>
                    <a:pt x="514" y="239"/>
                  </a:cubicBezTo>
                  <a:cubicBezTo>
                    <a:pt x="514" y="238"/>
                    <a:pt x="512" y="238"/>
                    <a:pt x="511" y="23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8E78BE5-169E-33DA-E316-36764266A68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12975" y="985838"/>
              <a:ext cx="1092200" cy="820738"/>
            </a:xfrm>
            <a:custGeom>
              <a:avLst/>
              <a:gdLst>
                <a:gd name="T0" fmla="*/ 538 w 575"/>
                <a:gd name="T1" fmla="*/ 242 h 432"/>
                <a:gd name="T2" fmla="*/ 510 w 575"/>
                <a:gd name="T3" fmla="*/ 211 h 432"/>
                <a:gd name="T4" fmla="*/ 506 w 575"/>
                <a:gd name="T5" fmla="*/ 198 h 432"/>
                <a:gd name="T6" fmla="*/ 477 w 575"/>
                <a:gd name="T7" fmla="*/ 182 h 432"/>
                <a:gd name="T8" fmla="*/ 479 w 575"/>
                <a:gd name="T9" fmla="*/ 147 h 432"/>
                <a:gd name="T10" fmla="*/ 478 w 575"/>
                <a:gd name="T11" fmla="*/ 137 h 432"/>
                <a:gd name="T12" fmla="*/ 456 w 575"/>
                <a:gd name="T13" fmla="*/ 119 h 432"/>
                <a:gd name="T14" fmla="*/ 432 w 575"/>
                <a:gd name="T15" fmla="*/ 70 h 432"/>
                <a:gd name="T16" fmla="*/ 409 w 575"/>
                <a:gd name="T17" fmla="*/ 42 h 432"/>
                <a:gd name="T18" fmla="*/ 387 w 575"/>
                <a:gd name="T19" fmla="*/ 2 h 432"/>
                <a:gd name="T20" fmla="*/ 361 w 575"/>
                <a:gd name="T21" fmla="*/ 29 h 432"/>
                <a:gd name="T22" fmla="*/ 349 w 575"/>
                <a:gd name="T23" fmla="*/ 55 h 432"/>
                <a:gd name="T24" fmla="*/ 335 w 575"/>
                <a:gd name="T25" fmla="*/ 82 h 432"/>
                <a:gd name="T26" fmla="*/ 329 w 575"/>
                <a:gd name="T27" fmla="*/ 94 h 432"/>
                <a:gd name="T28" fmla="*/ 308 w 575"/>
                <a:gd name="T29" fmla="*/ 80 h 432"/>
                <a:gd name="T30" fmla="*/ 294 w 575"/>
                <a:gd name="T31" fmla="*/ 105 h 432"/>
                <a:gd name="T32" fmla="*/ 286 w 575"/>
                <a:gd name="T33" fmla="*/ 72 h 432"/>
                <a:gd name="T34" fmla="*/ 268 w 575"/>
                <a:gd name="T35" fmla="*/ 80 h 432"/>
                <a:gd name="T36" fmla="*/ 247 w 575"/>
                <a:gd name="T37" fmla="*/ 126 h 432"/>
                <a:gd name="T38" fmla="*/ 214 w 575"/>
                <a:gd name="T39" fmla="*/ 185 h 432"/>
                <a:gd name="T40" fmla="*/ 206 w 575"/>
                <a:gd name="T41" fmla="*/ 206 h 432"/>
                <a:gd name="T42" fmla="*/ 163 w 575"/>
                <a:gd name="T43" fmla="*/ 211 h 432"/>
                <a:gd name="T44" fmla="*/ 142 w 575"/>
                <a:gd name="T45" fmla="*/ 218 h 432"/>
                <a:gd name="T46" fmla="*/ 123 w 575"/>
                <a:gd name="T47" fmla="*/ 225 h 432"/>
                <a:gd name="T48" fmla="*/ 94 w 575"/>
                <a:gd name="T49" fmla="*/ 230 h 432"/>
                <a:gd name="T50" fmla="*/ 52 w 575"/>
                <a:gd name="T51" fmla="*/ 222 h 432"/>
                <a:gd name="T52" fmla="*/ 26 w 575"/>
                <a:gd name="T53" fmla="*/ 250 h 432"/>
                <a:gd name="T54" fmla="*/ 4 w 575"/>
                <a:gd name="T55" fmla="*/ 275 h 432"/>
                <a:gd name="T56" fmla="*/ 5 w 575"/>
                <a:gd name="T57" fmla="*/ 320 h 432"/>
                <a:gd name="T58" fmla="*/ 36 w 575"/>
                <a:gd name="T59" fmla="*/ 364 h 432"/>
                <a:gd name="T60" fmla="*/ 58 w 575"/>
                <a:gd name="T61" fmla="*/ 399 h 432"/>
                <a:gd name="T62" fmla="*/ 70 w 575"/>
                <a:gd name="T63" fmla="*/ 418 h 432"/>
                <a:gd name="T64" fmla="*/ 135 w 575"/>
                <a:gd name="T65" fmla="*/ 400 h 432"/>
                <a:gd name="T66" fmla="*/ 146 w 575"/>
                <a:gd name="T67" fmla="*/ 391 h 432"/>
                <a:gd name="T68" fmla="*/ 152 w 575"/>
                <a:gd name="T69" fmla="*/ 377 h 432"/>
                <a:gd name="T70" fmla="*/ 153 w 575"/>
                <a:gd name="T71" fmla="*/ 359 h 432"/>
                <a:gd name="T72" fmla="*/ 185 w 575"/>
                <a:gd name="T73" fmla="*/ 355 h 432"/>
                <a:gd name="T74" fmla="*/ 221 w 575"/>
                <a:gd name="T75" fmla="*/ 359 h 432"/>
                <a:gd name="T76" fmla="*/ 258 w 575"/>
                <a:gd name="T77" fmla="*/ 357 h 432"/>
                <a:gd name="T78" fmla="*/ 278 w 575"/>
                <a:gd name="T79" fmla="*/ 358 h 432"/>
                <a:gd name="T80" fmla="*/ 295 w 575"/>
                <a:gd name="T81" fmla="*/ 348 h 432"/>
                <a:gd name="T82" fmla="*/ 294 w 575"/>
                <a:gd name="T83" fmla="*/ 325 h 432"/>
                <a:gd name="T84" fmla="*/ 304 w 575"/>
                <a:gd name="T85" fmla="*/ 317 h 432"/>
                <a:gd name="T86" fmla="*/ 322 w 575"/>
                <a:gd name="T87" fmla="*/ 320 h 432"/>
                <a:gd name="T88" fmla="*/ 342 w 575"/>
                <a:gd name="T89" fmla="*/ 314 h 432"/>
                <a:gd name="T90" fmla="*/ 351 w 575"/>
                <a:gd name="T91" fmla="*/ 326 h 432"/>
                <a:gd name="T92" fmla="*/ 363 w 575"/>
                <a:gd name="T93" fmla="*/ 320 h 432"/>
                <a:gd name="T94" fmla="*/ 385 w 575"/>
                <a:gd name="T95" fmla="*/ 319 h 432"/>
                <a:gd name="T96" fmla="*/ 387 w 575"/>
                <a:gd name="T97" fmla="*/ 310 h 432"/>
                <a:gd name="T98" fmla="*/ 433 w 575"/>
                <a:gd name="T99" fmla="*/ 291 h 432"/>
                <a:gd name="T100" fmla="*/ 460 w 575"/>
                <a:gd name="T101" fmla="*/ 305 h 432"/>
                <a:gd name="T102" fmla="*/ 496 w 575"/>
                <a:gd name="T103" fmla="*/ 293 h 432"/>
                <a:gd name="T104" fmla="*/ 537 w 575"/>
                <a:gd name="T105" fmla="*/ 280 h 432"/>
                <a:gd name="T106" fmla="*/ 530 w 575"/>
                <a:gd name="T107" fmla="*/ 299 h 432"/>
                <a:gd name="T108" fmla="*/ 575 w 575"/>
                <a:gd name="T109" fmla="*/ 282 h 432"/>
                <a:gd name="T110" fmla="*/ 495 w 575"/>
                <a:gd name="T111" fmla="*/ 28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75" h="432">
                  <a:moveTo>
                    <a:pt x="573" y="270"/>
                  </a:moveTo>
                  <a:cubicBezTo>
                    <a:pt x="572" y="267"/>
                    <a:pt x="569" y="264"/>
                    <a:pt x="567" y="263"/>
                  </a:cubicBezTo>
                  <a:cubicBezTo>
                    <a:pt x="564" y="262"/>
                    <a:pt x="558" y="260"/>
                    <a:pt x="557" y="259"/>
                  </a:cubicBezTo>
                  <a:cubicBezTo>
                    <a:pt x="556" y="259"/>
                    <a:pt x="548" y="253"/>
                    <a:pt x="546" y="253"/>
                  </a:cubicBezTo>
                  <a:cubicBezTo>
                    <a:pt x="544" y="253"/>
                    <a:pt x="538" y="244"/>
                    <a:pt x="538" y="242"/>
                  </a:cubicBezTo>
                  <a:cubicBezTo>
                    <a:pt x="537" y="241"/>
                    <a:pt x="533" y="231"/>
                    <a:pt x="533" y="231"/>
                  </a:cubicBezTo>
                  <a:cubicBezTo>
                    <a:pt x="528" y="231"/>
                    <a:pt x="528" y="231"/>
                    <a:pt x="528" y="231"/>
                  </a:cubicBezTo>
                  <a:cubicBezTo>
                    <a:pt x="528" y="231"/>
                    <a:pt x="522" y="225"/>
                    <a:pt x="519" y="223"/>
                  </a:cubicBezTo>
                  <a:cubicBezTo>
                    <a:pt x="517" y="222"/>
                    <a:pt x="510" y="216"/>
                    <a:pt x="507" y="212"/>
                  </a:cubicBezTo>
                  <a:cubicBezTo>
                    <a:pt x="504" y="209"/>
                    <a:pt x="507" y="211"/>
                    <a:pt x="510" y="211"/>
                  </a:cubicBezTo>
                  <a:cubicBezTo>
                    <a:pt x="512" y="211"/>
                    <a:pt x="511" y="207"/>
                    <a:pt x="513" y="206"/>
                  </a:cubicBezTo>
                  <a:cubicBezTo>
                    <a:pt x="516" y="204"/>
                    <a:pt x="514" y="201"/>
                    <a:pt x="516" y="199"/>
                  </a:cubicBezTo>
                  <a:cubicBezTo>
                    <a:pt x="518" y="196"/>
                    <a:pt x="517" y="195"/>
                    <a:pt x="516" y="191"/>
                  </a:cubicBezTo>
                  <a:cubicBezTo>
                    <a:pt x="515" y="187"/>
                    <a:pt x="513" y="191"/>
                    <a:pt x="510" y="192"/>
                  </a:cubicBezTo>
                  <a:cubicBezTo>
                    <a:pt x="508" y="192"/>
                    <a:pt x="506" y="197"/>
                    <a:pt x="506" y="198"/>
                  </a:cubicBezTo>
                  <a:cubicBezTo>
                    <a:pt x="505" y="199"/>
                    <a:pt x="500" y="204"/>
                    <a:pt x="498" y="202"/>
                  </a:cubicBezTo>
                  <a:cubicBezTo>
                    <a:pt x="497" y="201"/>
                    <a:pt x="499" y="197"/>
                    <a:pt x="498" y="195"/>
                  </a:cubicBezTo>
                  <a:cubicBezTo>
                    <a:pt x="498" y="192"/>
                    <a:pt x="493" y="191"/>
                    <a:pt x="492" y="192"/>
                  </a:cubicBezTo>
                  <a:cubicBezTo>
                    <a:pt x="490" y="192"/>
                    <a:pt x="482" y="191"/>
                    <a:pt x="482" y="189"/>
                  </a:cubicBezTo>
                  <a:cubicBezTo>
                    <a:pt x="482" y="188"/>
                    <a:pt x="477" y="182"/>
                    <a:pt x="477" y="182"/>
                  </a:cubicBezTo>
                  <a:cubicBezTo>
                    <a:pt x="484" y="171"/>
                    <a:pt x="484" y="171"/>
                    <a:pt x="484" y="171"/>
                  </a:cubicBezTo>
                  <a:cubicBezTo>
                    <a:pt x="488" y="160"/>
                    <a:pt x="488" y="160"/>
                    <a:pt x="488" y="160"/>
                  </a:cubicBezTo>
                  <a:cubicBezTo>
                    <a:pt x="489" y="148"/>
                    <a:pt x="489" y="148"/>
                    <a:pt x="489" y="148"/>
                  </a:cubicBezTo>
                  <a:cubicBezTo>
                    <a:pt x="484" y="145"/>
                    <a:pt x="484" y="145"/>
                    <a:pt x="484" y="145"/>
                  </a:cubicBezTo>
                  <a:cubicBezTo>
                    <a:pt x="479" y="147"/>
                    <a:pt x="479" y="147"/>
                    <a:pt x="479" y="147"/>
                  </a:cubicBezTo>
                  <a:cubicBezTo>
                    <a:pt x="472" y="145"/>
                    <a:pt x="472" y="145"/>
                    <a:pt x="472" y="145"/>
                  </a:cubicBezTo>
                  <a:cubicBezTo>
                    <a:pt x="473" y="145"/>
                    <a:pt x="473" y="144"/>
                    <a:pt x="474" y="144"/>
                  </a:cubicBezTo>
                  <a:cubicBezTo>
                    <a:pt x="474" y="144"/>
                    <a:pt x="476" y="144"/>
                    <a:pt x="477" y="144"/>
                  </a:cubicBezTo>
                  <a:cubicBezTo>
                    <a:pt x="477" y="144"/>
                    <a:pt x="477" y="144"/>
                    <a:pt x="477" y="144"/>
                  </a:cubicBezTo>
                  <a:cubicBezTo>
                    <a:pt x="478" y="137"/>
                    <a:pt x="478" y="137"/>
                    <a:pt x="478" y="137"/>
                  </a:cubicBezTo>
                  <a:cubicBezTo>
                    <a:pt x="466" y="135"/>
                    <a:pt x="466" y="135"/>
                    <a:pt x="466" y="135"/>
                  </a:cubicBezTo>
                  <a:cubicBezTo>
                    <a:pt x="457" y="132"/>
                    <a:pt x="457" y="132"/>
                    <a:pt x="457" y="132"/>
                  </a:cubicBezTo>
                  <a:cubicBezTo>
                    <a:pt x="455" y="127"/>
                    <a:pt x="455" y="127"/>
                    <a:pt x="455" y="127"/>
                  </a:cubicBezTo>
                  <a:cubicBezTo>
                    <a:pt x="457" y="124"/>
                    <a:pt x="457" y="124"/>
                    <a:pt x="457" y="124"/>
                  </a:cubicBezTo>
                  <a:cubicBezTo>
                    <a:pt x="456" y="119"/>
                    <a:pt x="456" y="119"/>
                    <a:pt x="456" y="119"/>
                  </a:cubicBezTo>
                  <a:cubicBezTo>
                    <a:pt x="445" y="109"/>
                    <a:pt x="445" y="109"/>
                    <a:pt x="445" y="109"/>
                  </a:cubicBezTo>
                  <a:cubicBezTo>
                    <a:pt x="442" y="111"/>
                    <a:pt x="442" y="111"/>
                    <a:pt x="442" y="111"/>
                  </a:cubicBezTo>
                  <a:cubicBezTo>
                    <a:pt x="426" y="89"/>
                    <a:pt x="426" y="89"/>
                    <a:pt x="426" y="89"/>
                  </a:cubicBezTo>
                  <a:cubicBezTo>
                    <a:pt x="433" y="83"/>
                    <a:pt x="433" y="83"/>
                    <a:pt x="433" y="83"/>
                  </a:cubicBezTo>
                  <a:cubicBezTo>
                    <a:pt x="432" y="70"/>
                    <a:pt x="432" y="70"/>
                    <a:pt x="432" y="70"/>
                  </a:cubicBezTo>
                  <a:cubicBezTo>
                    <a:pt x="426" y="68"/>
                    <a:pt x="426" y="68"/>
                    <a:pt x="426" y="68"/>
                  </a:cubicBezTo>
                  <a:cubicBezTo>
                    <a:pt x="427" y="51"/>
                    <a:pt x="427" y="51"/>
                    <a:pt x="427" y="51"/>
                  </a:cubicBezTo>
                  <a:cubicBezTo>
                    <a:pt x="424" y="46"/>
                    <a:pt x="424" y="46"/>
                    <a:pt x="424" y="46"/>
                  </a:cubicBezTo>
                  <a:cubicBezTo>
                    <a:pt x="413" y="46"/>
                    <a:pt x="413" y="46"/>
                    <a:pt x="413" y="46"/>
                  </a:cubicBezTo>
                  <a:cubicBezTo>
                    <a:pt x="409" y="42"/>
                    <a:pt x="409" y="42"/>
                    <a:pt x="409" y="42"/>
                  </a:cubicBezTo>
                  <a:cubicBezTo>
                    <a:pt x="411" y="27"/>
                    <a:pt x="411" y="27"/>
                    <a:pt x="411" y="27"/>
                  </a:cubicBezTo>
                  <a:cubicBezTo>
                    <a:pt x="413" y="26"/>
                    <a:pt x="413" y="26"/>
                    <a:pt x="413" y="26"/>
                  </a:cubicBezTo>
                  <a:cubicBezTo>
                    <a:pt x="413" y="23"/>
                    <a:pt x="413" y="23"/>
                    <a:pt x="413" y="23"/>
                  </a:cubicBezTo>
                  <a:cubicBezTo>
                    <a:pt x="398" y="19"/>
                    <a:pt x="398" y="19"/>
                    <a:pt x="398" y="19"/>
                  </a:cubicBezTo>
                  <a:cubicBezTo>
                    <a:pt x="387" y="2"/>
                    <a:pt x="387" y="2"/>
                    <a:pt x="387" y="2"/>
                  </a:cubicBezTo>
                  <a:cubicBezTo>
                    <a:pt x="387" y="2"/>
                    <a:pt x="387" y="2"/>
                    <a:pt x="387" y="2"/>
                  </a:cubicBezTo>
                  <a:cubicBezTo>
                    <a:pt x="385" y="0"/>
                    <a:pt x="385" y="0"/>
                    <a:pt x="385" y="0"/>
                  </a:cubicBezTo>
                  <a:cubicBezTo>
                    <a:pt x="378" y="11"/>
                    <a:pt x="378" y="11"/>
                    <a:pt x="378" y="11"/>
                  </a:cubicBezTo>
                  <a:cubicBezTo>
                    <a:pt x="371" y="5"/>
                    <a:pt x="371" y="5"/>
                    <a:pt x="371" y="5"/>
                  </a:cubicBezTo>
                  <a:cubicBezTo>
                    <a:pt x="361" y="29"/>
                    <a:pt x="361" y="29"/>
                    <a:pt x="361" y="29"/>
                  </a:cubicBezTo>
                  <a:cubicBezTo>
                    <a:pt x="356" y="34"/>
                    <a:pt x="356" y="34"/>
                    <a:pt x="356" y="34"/>
                  </a:cubicBezTo>
                  <a:cubicBezTo>
                    <a:pt x="356" y="39"/>
                    <a:pt x="356" y="39"/>
                    <a:pt x="356" y="39"/>
                  </a:cubicBezTo>
                  <a:cubicBezTo>
                    <a:pt x="362" y="46"/>
                    <a:pt x="362" y="46"/>
                    <a:pt x="362" y="46"/>
                  </a:cubicBezTo>
                  <a:cubicBezTo>
                    <a:pt x="366" y="47"/>
                    <a:pt x="366" y="47"/>
                    <a:pt x="366" y="47"/>
                  </a:cubicBezTo>
                  <a:cubicBezTo>
                    <a:pt x="349" y="55"/>
                    <a:pt x="349" y="55"/>
                    <a:pt x="349" y="55"/>
                  </a:cubicBezTo>
                  <a:cubicBezTo>
                    <a:pt x="346" y="70"/>
                    <a:pt x="346" y="70"/>
                    <a:pt x="346" y="70"/>
                  </a:cubicBezTo>
                  <a:cubicBezTo>
                    <a:pt x="341" y="69"/>
                    <a:pt x="341" y="69"/>
                    <a:pt x="341" y="69"/>
                  </a:cubicBezTo>
                  <a:cubicBezTo>
                    <a:pt x="341" y="69"/>
                    <a:pt x="339" y="72"/>
                    <a:pt x="339" y="72"/>
                  </a:cubicBezTo>
                  <a:cubicBezTo>
                    <a:pt x="338" y="74"/>
                    <a:pt x="337" y="76"/>
                    <a:pt x="336" y="77"/>
                  </a:cubicBezTo>
                  <a:cubicBezTo>
                    <a:pt x="336" y="78"/>
                    <a:pt x="335" y="80"/>
                    <a:pt x="335" y="82"/>
                  </a:cubicBezTo>
                  <a:cubicBezTo>
                    <a:pt x="335" y="82"/>
                    <a:pt x="336" y="84"/>
                    <a:pt x="336" y="84"/>
                  </a:cubicBezTo>
                  <a:cubicBezTo>
                    <a:pt x="335" y="85"/>
                    <a:pt x="334" y="86"/>
                    <a:pt x="333" y="86"/>
                  </a:cubicBezTo>
                  <a:cubicBezTo>
                    <a:pt x="332" y="86"/>
                    <a:pt x="331" y="86"/>
                    <a:pt x="330" y="87"/>
                  </a:cubicBezTo>
                  <a:cubicBezTo>
                    <a:pt x="330" y="87"/>
                    <a:pt x="330" y="89"/>
                    <a:pt x="330" y="90"/>
                  </a:cubicBezTo>
                  <a:cubicBezTo>
                    <a:pt x="330" y="91"/>
                    <a:pt x="329" y="94"/>
                    <a:pt x="329" y="94"/>
                  </a:cubicBezTo>
                  <a:cubicBezTo>
                    <a:pt x="312" y="93"/>
                    <a:pt x="312" y="93"/>
                    <a:pt x="312" y="93"/>
                  </a:cubicBezTo>
                  <a:cubicBezTo>
                    <a:pt x="312" y="93"/>
                    <a:pt x="311" y="92"/>
                    <a:pt x="311" y="91"/>
                  </a:cubicBezTo>
                  <a:cubicBezTo>
                    <a:pt x="310" y="90"/>
                    <a:pt x="311" y="88"/>
                    <a:pt x="311" y="87"/>
                  </a:cubicBezTo>
                  <a:cubicBezTo>
                    <a:pt x="311" y="86"/>
                    <a:pt x="311" y="84"/>
                    <a:pt x="311" y="83"/>
                  </a:cubicBezTo>
                  <a:cubicBezTo>
                    <a:pt x="310" y="82"/>
                    <a:pt x="309" y="80"/>
                    <a:pt x="308" y="80"/>
                  </a:cubicBezTo>
                  <a:cubicBezTo>
                    <a:pt x="307" y="80"/>
                    <a:pt x="305" y="81"/>
                    <a:pt x="304" y="82"/>
                  </a:cubicBezTo>
                  <a:cubicBezTo>
                    <a:pt x="303" y="82"/>
                    <a:pt x="302" y="85"/>
                    <a:pt x="301" y="86"/>
                  </a:cubicBezTo>
                  <a:cubicBezTo>
                    <a:pt x="300" y="86"/>
                    <a:pt x="300" y="87"/>
                    <a:pt x="299" y="87"/>
                  </a:cubicBezTo>
                  <a:cubicBezTo>
                    <a:pt x="299" y="90"/>
                    <a:pt x="298" y="94"/>
                    <a:pt x="297" y="97"/>
                  </a:cubicBezTo>
                  <a:cubicBezTo>
                    <a:pt x="296" y="99"/>
                    <a:pt x="295" y="103"/>
                    <a:pt x="294" y="105"/>
                  </a:cubicBezTo>
                  <a:cubicBezTo>
                    <a:pt x="293" y="106"/>
                    <a:pt x="289" y="107"/>
                    <a:pt x="287" y="107"/>
                  </a:cubicBezTo>
                  <a:cubicBezTo>
                    <a:pt x="285" y="106"/>
                    <a:pt x="283" y="103"/>
                    <a:pt x="283" y="102"/>
                  </a:cubicBezTo>
                  <a:cubicBezTo>
                    <a:pt x="282" y="100"/>
                    <a:pt x="283" y="97"/>
                    <a:pt x="284" y="95"/>
                  </a:cubicBezTo>
                  <a:cubicBezTo>
                    <a:pt x="284" y="93"/>
                    <a:pt x="285" y="88"/>
                    <a:pt x="285" y="86"/>
                  </a:cubicBezTo>
                  <a:cubicBezTo>
                    <a:pt x="286" y="82"/>
                    <a:pt x="287" y="75"/>
                    <a:pt x="286" y="72"/>
                  </a:cubicBezTo>
                  <a:cubicBezTo>
                    <a:pt x="285" y="69"/>
                    <a:pt x="283" y="64"/>
                    <a:pt x="282" y="61"/>
                  </a:cubicBezTo>
                  <a:cubicBezTo>
                    <a:pt x="281" y="60"/>
                    <a:pt x="278" y="59"/>
                    <a:pt x="277" y="59"/>
                  </a:cubicBezTo>
                  <a:cubicBezTo>
                    <a:pt x="276" y="59"/>
                    <a:pt x="274" y="60"/>
                    <a:pt x="273" y="61"/>
                  </a:cubicBezTo>
                  <a:cubicBezTo>
                    <a:pt x="272" y="61"/>
                    <a:pt x="271" y="64"/>
                    <a:pt x="269" y="65"/>
                  </a:cubicBezTo>
                  <a:cubicBezTo>
                    <a:pt x="268" y="80"/>
                    <a:pt x="268" y="80"/>
                    <a:pt x="268" y="80"/>
                  </a:cubicBezTo>
                  <a:cubicBezTo>
                    <a:pt x="250" y="85"/>
                    <a:pt x="250" y="85"/>
                    <a:pt x="250" y="85"/>
                  </a:cubicBezTo>
                  <a:cubicBezTo>
                    <a:pt x="246" y="89"/>
                    <a:pt x="246" y="89"/>
                    <a:pt x="246" y="89"/>
                  </a:cubicBezTo>
                  <a:cubicBezTo>
                    <a:pt x="244" y="108"/>
                    <a:pt x="244" y="108"/>
                    <a:pt x="244" y="108"/>
                  </a:cubicBezTo>
                  <a:cubicBezTo>
                    <a:pt x="247" y="112"/>
                    <a:pt x="247" y="112"/>
                    <a:pt x="247" y="112"/>
                  </a:cubicBezTo>
                  <a:cubicBezTo>
                    <a:pt x="247" y="126"/>
                    <a:pt x="247" y="126"/>
                    <a:pt x="247" y="126"/>
                  </a:cubicBezTo>
                  <a:cubicBezTo>
                    <a:pt x="249" y="133"/>
                    <a:pt x="249" y="133"/>
                    <a:pt x="249" y="133"/>
                  </a:cubicBezTo>
                  <a:cubicBezTo>
                    <a:pt x="236" y="152"/>
                    <a:pt x="236" y="152"/>
                    <a:pt x="236" y="152"/>
                  </a:cubicBezTo>
                  <a:cubicBezTo>
                    <a:pt x="239" y="158"/>
                    <a:pt x="239" y="158"/>
                    <a:pt x="239" y="158"/>
                  </a:cubicBezTo>
                  <a:cubicBezTo>
                    <a:pt x="232" y="168"/>
                    <a:pt x="232" y="168"/>
                    <a:pt x="232" y="168"/>
                  </a:cubicBezTo>
                  <a:cubicBezTo>
                    <a:pt x="214" y="185"/>
                    <a:pt x="214" y="185"/>
                    <a:pt x="214" y="185"/>
                  </a:cubicBezTo>
                  <a:cubicBezTo>
                    <a:pt x="217" y="190"/>
                    <a:pt x="217" y="190"/>
                    <a:pt x="217" y="190"/>
                  </a:cubicBezTo>
                  <a:cubicBezTo>
                    <a:pt x="216" y="193"/>
                    <a:pt x="216" y="193"/>
                    <a:pt x="216" y="193"/>
                  </a:cubicBezTo>
                  <a:cubicBezTo>
                    <a:pt x="202" y="193"/>
                    <a:pt x="202" y="193"/>
                    <a:pt x="202" y="193"/>
                  </a:cubicBezTo>
                  <a:cubicBezTo>
                    <a:pt x="202" y="197"/>
                    <a:pt x="202" y="197"/>
                    <a:pt x="202" y="197"/>
                  </a:cubicBezTo>
                  <a:cubicBezTo>
                    <a:pt x="206" y="206"/>
                    <a:pt x="206" y="206"/>
                    <a:pt x="206" y="206"/>
                  </a:cubicBezTo>
                  <a:cubicBezTo>
                    <a:pt x="191" y="214"/>
                    <a:pt x="191" y="214"/>
                    <a:pt x="191" y="214"/>
                  </a:cubicBezTo>
                  <a:cubicBezTo>
                    <a:pt x="177" y="218"/>
                    <a:pt x="177" y="218"/>
                    <a:pt x="177" y="218"/>
                  </a:cubicBezTo>
                  <a:cubicBezTo>
                    <a:pt x="167" y="209"/>
                    <a:pt x="167" y="209"/>
                    <a:pt x="167" y="209"/>
                  </a:cubicBezTo>
                  <a:cubicBezTo>
                    <a:pt x="164" y="209"/>
                    <a:pt x="164" y="209"/>
                    <a:pt x="164" y="209"/>
                  </a:cubicBezTo>
                  <a:cubicBezTo>
                    <a:pt x="163" y="211"/>
                    <a:pt x="163" y="211"/>
                    <a:pt x="163" y="211"/>
                  </a:cubicBezTo>
                  <a:cubicBezTo>
                    <a:pt x="161" y="210"/>
                    <a:pt x="161" y="210"/>
                    <a:pt x="161" y="210"/>
                  </a:cubicBezTo>
                  <a:cubicBezTo>
                    <a:pt x="157" y="207"/>
                    <a:pt x="157" y="207"/>
                    <a:pt x="157" y="207"/>
                  </a:cubicBezTo>
                  <a:cubicBezTo>
                    <a:pt x="154" y="207"/>
                    <a:pt x="154" y="207"/>
                    <a:pt x="154" y="207"/>
                  </a:cubicBezTo>
                  <a:cubicBezTo>
                    <a:pt x="139" y="213"/>
                    <a:pt x="139" y="213"/>
                    <a:pt x="139" y="213"/>
                  </a:cubicBezTo>
                  <a:cubicBezTo>
                    <a:pt x="142" y="218"/>
                    <a:pt x="142" y="218"/>
                    <a:pt x="142" y="218"/>
                  </a:cubicBezTo>
                  <a:cubicBezTo>
                    <a:pt x="140" y="220"/>
                    <a:pt x="140" y="220"/>
                    <a:pt x="140" y="220"/>
                  </a:cubicBezTo>
                  <a:cubicBezTo>
                    <a:pt x="131" y="210"/>
                    <a:pt x="131" y="210"/>
                    <a:pt x="131" y="210"/>
                  </a:cubicBezTo>
                  <a:cubicBezTo>
                    <a:pt x="127" y="213"/>
                    <a:pt x="127" y="213"/>
                    <a:pt x="127" y="213"/>
                  </a:cubicBezTo>
                  <a:cubicBezTo>
                    <a:pt x="131" y="220"/>
                    <a:pt x="131" y="220"/>
                    <a:pt x="131" y="220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8" y="237"/>
                    <a:pt x="128" y="237"/>
                    <a:pt x="128" y="237"/>
                  </a:cubicBezTo>
                  <a:cubicBezTo>
                    <a:pt x="127" y="240"/>
                    <a:pt x="127" y="240"/>
                    <a:pt x="127" y="240"/>
                  </a:cubicBezTo>
                  <a:cubicBezTo>
                    <a:pt x="119" y="240"/>
                    <a:pt x="119" y="240"/>
                    <a:pt x="119" y="240"/>
                  </a:cubicBezTo>
                  <a:cubicBezTo>
                    <a:pt x="116" y="235"/>
                    <a:pt x="116" y="235"/>
                    <a:pt x="116" y="235"/>
                  </a:cubicBezTo>
                  <a:cubicBezTo>
                    <a:pt x="94" y="230"/>
                    <a:pt x="94" y="230"/>
                    <a:pt x="94" y="230"/>
                  </a:cubicBezTo>
                  <a:cubicBezTo>
                    <a:pt x="94" y="216"/>
                    <a:pt x="94" y="216"/>
                    <a:pt x="94" y="216"/>
                  </a:cubicBezTo>
                  <a:cubicBezTo>
                    <a:pt x="80" y="215"/>
                    <a:pt x="80" y="215"/>
                    <a:pt x="80" y="215"/>
                  </a:cubicBezTo>
                  <a:cubicBezTo>
                    <a:pt x="73" y="217"/>
                    <a:pt x="73" y="217"/>
                    <a:pt x="73" y="217"/>
                  </a:cubicBezTo>
                  <a:cubicBezTo>
                    <a:pt x="64" y="217"/>
                    <a:pt x="64" y="217"/>
                    <a:pt x="64" y="217"/>
                  </a:cubicBezTo>
                  <a:cubicBezTo>
                    <a:pt x="52" y="222"/>
                    <a:pt x="52" y="222"/>
                    <a:pt x="52" y="222"/>
                  </a:cubicBezTo>
                  <a:cubicBezTo>
                    <a:pt x="50" y="234"/>
                    <a:pt x="50" y="234"/>
                    <a:pt x="50" y="234"/>
                  </a:cubicBezTo>
                  <a:cubicBezTo>
                    <a:pt x="47" y="237"/>
                    <a:pt x="47" y="237"/>
                    <a:pt x="47" y="237"/>
                  </a:cubicBezTo>
                  <a:cubicBezTo>
                    <a:pt x="45" y="248"/>
                    <a:pt x="45" y="248"/>
                    <a:pt x="45" y="248"/>
                  </a:cubicBezTo>
                  <a:cubicBezTo>
                    <a:pt x="41" y="253"/>
                    <a:pt x="41" y="253"/>
                    <a:pt x="41" y="253"/>
                  </a:cubicBezTo>
                  <a:cubicBezTo>
                    <a:pt x="26" y="250"/>
                    <a:pt x="26" y="250"/>
                    <a:pt x="26" y="250"/>
                  </a:cubicBezTo>
                  <a:cubicBezTo>
                    <a:pt x="19" y="240"/>
                    <a:pt x="19" y="240"/>
                    <a:pt x="19" y="240"/>
                  </a:cubicBezTo>
                  <a:cubicBezTo>
                    <a:pt x="13" y="241"/>
                    <a:pt x="13" y="241"/>
                    <a:pt x="13" y="241"/>
                  </a:cubicBezTo>
                  <a:cubicBezTo>
                    <a:pt x="21" y="261"/>
                    <a:pt x="21" y="261"/>
                    <a:pt x="21" y="261"/>
                  </a:cubicBezTo>
                  <a:cubicBezTo>
                    <a:pt x="12" y="270"/>
                    <a:pt x="12" y="270"/>
                    <a:pt x="12" y="270"/>
                  </a:cubicBezTo>
                  <a:cubicBezTo>
                    <a:pt x="4" y="275"/>
                    <a:pt x="4" y="275"/>
                    <a:pt x="4" y="275"/>
                  </a:cubicBezTo>
                  <a:cubicBezTo>
                    <a:pt x="4" y="291"/>
                    <a:pt x="4" y="291"/>
                    <a:pt x="4" y="291"/>
                  </a:cubicBezTo>
                  <a:cubicBezTo>
                    <a:pt x="11" y="290"/>
                    <a:pt x="11" y="290"/>
                    <a:pt x="11" y="290"/>
                  </a:cubicBezTo>
                  <a:cubicBezTo>
                    <a:pt x="13" y="300"/>
                    <a:pt x="13" y="300"/>
                    <a:pt x="13" y="300"/>
                  </a:cubicBezTo>
                  <a:cubicBezTo>
                    <a:pt x="0" y="309"/>
                    <a:pt x="0" y="309"/>
                    <a:pt x="0" y="309"/>
                  </a:cubicBezTo>
                  <a:cubicBezTo>
                    <a:pt x="5" y="320"/>
                    <a:pt x="5" y="320"/>
                    <a:pt x="5" y="320"/>
                  </a:cubicBezTo>
                  <a:cubicBezTo>
                    <a:pt x="16" y="313"/>
                    <a:pt x="16" y="313"/>
                    <a:pt x="16" y="313"/>
                  </a:cubicBezTo>
                  <a:cubicBezTo>
                    <a:pt x="20" y="314"/>
                    <a:pt x="20" y="314"/>
                    <a:pt x="20" y="314"/>
                  </a:cubicBezTo>
                  <a:cubicBezTo>
                    <a:pt x="21" y="333"/>
                    <a:pt x="21" y="333"/>
                    <a:pt x="21" y="333"/>
                  </a:cubicBezTo>
                  <a:cubicBezTo>
                    <a:pt x="43" y="357"/>
                    <a:pt x="43" y="357"/>
                    <a:pt x="43" y="357"/>
                  </a:cubicBezTo>
                  <a:cubicBezTo>
                    <a:pt x="36" y="364"/>
                    <a:pt x="36" y="364"/>
                    <a:pt x="36" y="364"/>
                  </a:cubicBezTo>
                  <a:cubicBezTo>
                    <a:pt x="51" y="377"/>
                    <a:pt x="51" y="377"/>
                    <a:pt x="51" y="377"/>
                  </a:cubicBezTo>
                  <a:cubicBezTo>
                    <a:pt x="51" y="383"/>
                    <a:pt x="51" y="383"/>
                    <a:pt x="51" y="383"/>
                  </a:cubicBezTo>
                  <a:cubicBezTo>
                    <a:pt x="54" y="389"/>
                    <a:pt x="54" y="389"/>
                    <a:pt x="54" y="389"/>
                  </a:cubicBezTo>
                  <a:cubicBezTo>
                    <a:pt x="58" y="391"/>
                    <a:pt x="58" y="391"/>
                    <a:pt x="58" y="391"/>
                  </a:cubicBezTo>
                  <a:cubicBezTo>
                    <a:pt x="58" y="399"/>
                    <a:pt x="58" y="399"/>
                    <a:pt x="58" y="399"/>
                  </a:cubicBezTo>
                  <a:cubicBezTo>
                    <a:pt x="61" y="411"/>
                    <a:pt x="61" y="411"/>
                    <a:pt x="61" y="411"/>
                  </a:cubicBezTo>
                  <a:cubicBezTo>
                    <a:pt x="55" y="416"/>
                    <a:pt x="55" y="416"/>
                    <a:pt x="55" y="416"/>
                  </a:cubicBezTo>
                  <a:cubicBezTo>
                    <a:pt x="56" y="421"/>
                    <a:pt x="56" y="421"/>
                    <a:pt x="56" y="421"/>
                  </a:cubicBezTo>
                  <a:cubicBezTo>
                    <a:pt x="68" y="417"/>
                    <a:pt x="68" y="417"/>
                    <a:pt x="68" y="417"/>
                  </a:cubicBezTo>
                  <a:cubicBezTo>
                    <a:pt x="70" y="418"/>
                    <a:pt x="70" y="418"/>
                    <a:pt x="70" y="418"/>
                  </a:cubicBezTo>
                  <a:cubicBezTo>
                    <a:pt x="73" y="432"/>
                    <a:pt x="73" y="432"/>
                    <a:pt x="73" y="432"/>
                  </a:cubicBezTo>
                  <a:cubicBezTo>
                    <a:pt x="86" y="416"/>
                    <a:pt x="86" y="416"/>
                    <a:pt x="86" y="416"/>
                  </a:cubicBezTo>
                  <a:cubicBezTo>
                    <a:pt x="97" y="422"/>
                    <a:pt x="97" y="422"/>
                    <a:pt x="97" y="422"/>
                  </a:cubicBezTo>
                  <a:cubicBezTo>
                    <a:pt x="130" y="396"/>
                    <a:pt x="130" y="396"/>
                    <a:pt x="130" y="396"/>
                  </a:cubicBezTo>
                  <a:cubicBezTo>
                    <a:pt x="130" y="396"/>
                    <a:pt x="133" y="399"/>
                    <a:pt x="135" y="400"/>
                  </a:cubicBezTo>
                  <a:cubicBezTo>
                    <a:pt x="136" y="401"/>
                    <a:pt x="139" y="402"/>
                    <a:pt x="141" y="402"/>
                  </a:cubicBezTo>
                  <a:cubicBezTo>
                    <a:pt x="142" y="402"/>
                    <a:pt x="145" y="402"/>
                    <a:pt x="147" y="401"/>
                  </a:cubicBezTo>
                  <a:cubicBezTo>
                    <a:pt x="148" y="401"/>
                    <a:pt x="150" y="400"/>
                    <a:pt x="151" y="399"/>
                  </a:cubicBezTo>
                  <a:cubicBezTo>
                    <a:pt x="151" y="398"/>
                    <a:pt x="150" y="397"/>
                    <a:pt x="150" y="396"/>
                  </a:cubicBezTo>
                  <a:cubicBezTo>
                    <a:pt x="149" y="395"/>
                    <a:pt x="147" y="393"/>
                    <a:pt x="146" y="391"/>
                  </a:cubicBezTo>
                  <a:cubicBezTo>
                    <a:pt x="145" y="390"/>
                    <a:pt x="143" y="387"/>
                    <a:pt x="143" y="386"/>
                  </a:cubicBezTo>
                  <a:cubicBezTo>
                    <a:pt x="143" y="384"/>
                    <a:pt x="144" y="382"/>
                    <a:pt x="145" y="381"/>
                  </a:cubicBezTo>
                  <a:cubicBezTo>
                    <a:pt x="145" y="379"/>
                    <a:pt x="146" y="377"/>
                    <a:pt x="147" y="376"/>
                  </a:cubicBezTo>
                  <a:cubicBezTo>
                    <a:pt x="147" y="376"/>
                    <a:pt x="149" y="375"/>
                    <a:pt x="149" y="376"/>
                  </a:cubicBezTo>
                  <a:cubicBezTo>
                    <a:pt x="150" y="376"/>
                    <a:pt x="151" y="376"/>
                    <a:pt x="152" y="377"/>
                  </a:cubicBezTo>
                  <a:cubicBezTo>
                    <a:pt x="152" y="377"/>
                    <a:pt x="153" y="378"/>
                    <a:pt x="154" y="377"/>
                  </a:cubicBezTo>
                  <a:cubicBezTo>
                    <a:pt x="154" y="377"/>
                    <a:pt x="155" y="376"/>
                    <a:pt x="156" y="376"/>
                  </a:cubicBezTo>
                  <a:cubicBezTo>
                    <a:pt x="156" y="374"/>
                    <a:pt x="155" y="372"/>
                    <a:pt x="155" y="370"/>
                  </a:cubicBezTo>
                  <a:cubicBezTo>
                    <a:pt x="155" y="369"/>
                    <a:pt x="154" y="366"/>
                    <a:pt x="153" y="364"/>
                  </a:cubicBezTo>
                  <a:cubicBezTo>
                    <a:pt x="153" y="363"/>
                    <a:pt x="152" y="360"/>
                    <a:pt x="153" y="359"/>
                  </a:cubicBezTo>
                  <a:cubicBezTo>
                    <a:pt x="153" y="358"/>
                    <a:pt x="155" y="356"/>
                    <a:pt x="156" y="356"/>
                  </a:cubicBezTo>
                  <a:cubicBezTo>
                    <a:pt x="157" y="355"/>
                    <a:pt x="161" y="353"/>
                    <a:pt x="164" y="352"/>
                  </a:cubicBezTo>
                  <a:cubicBezTo>
                    <a:pt x="165" y="352"/>
                    <a:pt x="169" y="351"/>
                    <a:pt x="171" y="351"/>
                  </a:cubicBezTo>
                  <a:cubicBezTo>
                    <a:pt x="173" y="351"/>
                    <a:pt x="177" y="351"/>
                    <a:pt x="179" y="352"/>
                  </a:cubicBezTo>
                  <a:cubicBezTo>
                    <a:pt x="181" y="352"/>
                    <a:pt x="184" y="355"/>
                    <a:pt x="185" y="355"/>
                  </a:cubicBezTo>
                  <a:cubicBezTo>
                    <a:pt x="186" y="356"/>
                    <a:pt x="188" y="357"/>
                    <a:pt x="189" y="357"/>
                  </a:cubicBezTo>
                  <a:cubicBezTo>
                    <a:pt x="191" y="357"/>
                    <a:pt x="197" y="356"/>
                    <a:pt x="199" y="356"/>
                  </a:cubicBezTo>
                  <a:cubicBezTo>
                    <a:pt x="201" y="356"/>
                    <a:pt x="204" y="355"/>
                    <a:pt x="206" y="355"/>
                  </a:cubicBezTo>
                  <a:cubicBezTo>
                    <a:pt x="208" y="355"/>
                    <a:pt x="212" y="356"/>
                    <a:pt x="214" y="356"/>
                  </a:cubicBezTo>
                  <a:cubicBezTo>
                    <a:pt x="216" y="357"/>
                    <a:pt x="219" y="359"/>
                    <a:pt x="221" y="359"/>
                  </a:cubicBezTo>
                  <a:cubicBezTo>
                    <a:pt x="222" y="360"/>
                    <a:pt x="224" y="360"/>
                    <a:pt x="225" y="360"/>
                  </a:cubicBezTo>
                  <a:cubicBezTo>
                    <a:pt x="226" y="360"/>
                    <a:pt x="228" y="360"/>
                    <a:pt x="229" y="360"/>
                  </a:cubicBezTo>
                  <a:cubicBezTo>
                    <a:pt x="231" y="360"/>
                    <a:pt x="235" y="359"/>
                    <a:pt x="237" y="358"/>
                  </a:cubicBezTo>
                  <a:cubicBezTo>
                    <a:pt x="239" y="358"/>
                    <a:pt x="245" y="357"/>
                    <a:pt x="247" y="356"/>
                  </a:cubicBezTo>
                  <a:cubicBezTo>
                    <a:pt x="250" y="356"/>
                    <a:pt x="255" y="356"/>
                    <a:pt x="258" y="357"/>
                  </a:cubicBezTo>
                  <a:cubicBezTo>
                    <a:pt x="260" y="357"/>
                    <a:pt x="263" y="358"/>
                    <a:pt x="265" y="359"/>
                  </a:cubicBezTo>
                  <a:cubicBezTo>
                    <a:pt x="266" y="360"/>
                    <a:pt x="267" y="362"/>
                    <a:pt x="268" y="363"/>
                  </a:cubicBezTo>
                  <a:cubicBezTo>
                    <a:pt x="269" y="363"/>
                    <a:pt x="270" y="363"/>
                    <a:pt x="271" y="363"/>
                  </a:cubicBezTo>
                  <a:cubicBezTo>
                    <a:pt x="272" y="363"/>
                    <a:pt x="274" y="361"/>
                    <a:pt x="275" y="361"/>
                  </a:cubicBezTo>
                  <a:cubicBezTo>
                    <a:pt x="276" y="360"/>
                    <a:pt x="278" y="359"/>
                    <a:pt x="278" y="358"/>
                  </a:cubicBezTo>
                  <a:cubicBezTo>
                    <a:pt x="279" y="357"/>
                    <a:pt x="279" y="355"/>
                    <a:pt x="279" y="354"/>
                  </a:cubicBezTo>
                  <a:cubicBezTo>
                    <a:pt x="279" y="353"/>
                    <a:pt x="280" y="352"/>
                    <a:pt x="281" y="351"/>
                  </a:cubicBezTo>
                  <a:cubicBezTo>
                    <a:pt x="282" y="351"/>
                    <a:pt x="284" y="351"/>
                    <a:pt x="285" y="350"/>
                  </a:cubicBezTo>
                  <a:cubicBezTo>
                    <a:pt x="287" y="350"/>
                    <a:pt x="290" y="350"/>
                    <a:pt x="291" y="350"/>
                  </a:cubicBezTo>
                  <a:cubicBezTo>
                    <a:pt x="292" y="350"/>
                    <a:pt x="294" y="349"/>
                    <a:pt x="295" y="348"/>
                  </a:cubicBezTo>
                  <a:cubicBezTo>
                    <a:pt x="296" y="348"/>
                    <a:pt x="298" y="346"/>
                    <a:pt x="298" y="345"/>
                  </a:cubicBezTo>
                  <a:cubicBezTo>
                    <a:pt x="298" y="344"/>
                    <a:pt x="298" y="342"/>
                    <a:pt x="298" y="341"/>
                  </a:cubicBezTo>
                  <a:cubicBezTo>
                    <a:pt x="298" y="340"/>
                    <a:pt x="298" y="337"/>
                    <a:pt x="298" y="336"/>
                  </a:cubicBezTo>
                  <a:cubicBezTo>
                    <a:pt x="298" y="334"/>
                    <a:pt x="297" y="332"/>
                    <a:pt x="296" y="330"/>
                  </a:cubicBezTo>
                  <a:cubicBezTo>
                    <a:pt x="296" y="329"/>
                    <a:pt x="295" y="327"/>
                    <a:pt x="294" y="325"/>
                  </a:cubicBezTo>
                  <a:cubicBezTo>
                    <a:pt x="294" y="325"/>
                    <a:pt x="294" y="323"/>
                    <a:pt x="294" y="322"/>
                  </a:cubicBezTo>
                  <a:cubicBezTo>
                    <a:pt x="294" y="321"/>
                    <a:pt x="294" y="319"/>
                    <a:pt x="295" y="319"/>
                  </a:cubicBezTo>
                  <a:cubicBezTo>
                    <a:pt x="296" y="318"/>
                    <a:pt x="297" y="318"/>
                    <a:pt x="298" y="317"/>
                  </a:cubicBezTo>
                  <a:cubicBezTo>
                    <a:pt x="299" y="317"/>
                    <a:pt x="301" y="316"/>
                    <a:pt x="301" y="316"/>
                  </a:cubicBezTo>
                  <a:cubicBezTo>
                    <a:pt x="302" y="316"/>
                    <a:pt x="304" y="317"/>
                    <a:pt x="304" y="317"/>
                  </a:cubicBezTo>
                  <a:cubicBezTo>
                    <a:pt x="305" y="317"/>
                    <a:pt x="306" y="318"/>
                    <a:pt x="307" y="318"/>
                  </a:cubicBezTo>
                  <a:cubicBezTo>
                    <a:pt x="308" y="318"/>
                    <a:pt x="311" y="317"/>
                    <a:pt x="312" y="317"/>
                  </a:cubicBezTo>
                  <a:cubicBezTo>
                    <a:pt x="313" y="317"/>
                    <a:pt x="316" y="317"/>
                    <a:pt x="317" y="317"/>
                  </a:cubicBezTo>
                  <a:cubicBezTo>
                    <a:pt x="317" y="318"/>
                    <a:pt x="318" y="319"/>
                    <a:pt x="319" y="320"/>
                  </a:cubicBezTo>
                  <a:cubicBezTo>
                    <a:pt x="319" y="320"/>
                    <a:pt x="321" y="320"/>
                    <a:pt x="322" y="320"/>
                  </a:cubicBezTo>
                  <a:cubicBezTo>
                    <a:pt x="323" y="320"/>
                    <a:pt x="324" y="318"/>
                    <a:pt x="325" y="318"/>
                  </a:cubicBezTo>
                  <a:cubicBezTo>
                    <a:pt x="327" y="317"/>
                    <a:pt x="330" y="315"/>
                    <a:pt x="331" y="314"/>
                  </a:cubicBezTo>
                  <a:cubicBezTo>
                    <a:pt x="332" y="313"/>
                    <a:pt x="334" y="312"/>
                    <a:pt x="335" y="312"/>
                  </a:cubicBezTo>
                  <a:cubicBezTo>
                    <a:pt x="336" y="312"/>
                    <a:pt x="338" y="311"/>
                    <a:pt x="339" y="312"/>
                  </a:cubicBezTo>
                  <a:cubicBezTo>
                    <a:pt x="340" y="312"/>
                    <a:pt x="341" y="313"/>
                    <a:pt x="342" y="314"/>
                  </a:cubicBezTo>
                  <a:cubicBezTo>
                    <a:pt x="343" y="314"/>
                    <a:pt x="344" y="315"/>
                    <a:pt x="345" y="316"/>
                  </a:cubicBezTo>
                  <a:cubicBezTo>
                    <a:pt x="346" y="317"/>
                    <a:pt x="348" y="318"/>
                    <a:pt x="349" y="319"/>
                  </a:cubicBezTo>
                  <a:cubicBezTo>
                    <a:pt x="350" y="319"/>
                    <a:pt x="351" y="320"/>
                    <a:pt x="351" y="321"/>
                  </a:cubicBezTo>
                  <a:cubicBezTo>
                    <a:pt x="351" y="321"/>
                    <a:pt x="351" y="323"/>
                    <a:pt x="351" y="323"/>
                  </a:cubicBezTo>
                  <a:cubicBezTo>
                    <a:pt x="351" y="324"/>
                    <a:pt x="351" y="326"/>
                    <a:pt x="351" y="326"/>
                  </a:cubicBezTo>
                  <a:cubicBezTo>
                    <a:pt x="351" y="327"/>
                    <a:pt x="351" y="328"/>
                    <a:pt x="352" y="328"/>
                  </a:cubicBezTo>
                  <a:cubicBezTo>
                    <a:pt x="352" y="328"/>
                    <a:pt x="353" y="329"/>
                    <a:pt x="354" y="329"/>
                  </a:cubicBezTo>
                  <a:cubicBezTo>
                    <a:pt x="355" y="329"/>
                    <a:pt x="356" y="327"/>
                    <a:pt x="357" y="326"/>
                  </a:cubicBezTo>
                  <a:cubicBezTo>
                    <a:pt x="358" y="326"/>
                    <a:pt x="359" y="323"/>
                    <a:pt x="360" y="322"/>
                  </a:cubicBezTo>
                  <a:cubicBezTo>
                    <a:pt x="360" y="321"/>
                    <a:pt x="362" y="320"/>
                    <a:pt x="363" y="320"/>
                  </a:cubicBezTo>
                  <a:cubicBezTo>
                    <a:pt x="364" y="319"/>
                    <a:pt x="366" y="319"/>
                    <a:pt x="367" y="319"/>
                  </a:cubicBezTo>
                  <a:cubicBezTo>
                    <a:pt x="368" y="318"/>
                    <a:pt x="369" y="316"/>
                    <a:pt x="370" y="316"/>
                  </a:cubicBezTo>
                  <a:cubicBezTo>
                    <a:pt x="371" y="315"/>
                    <a:pt x="374" y="315"/>
                    <a:pt x="376" y="315"/>
                  </a:cubicBezTo>
                  <a:cubicBezTo>
                    <a:pt x="377" y="315"/>
                    <a:pt x="379" y="316"/>
                    <a:pt x="381" y="316"/>
                  </a:cubicBezTo>
                  <a:cubicBezTo>
                    <a:pt x="382" y="317"/>
                    <a:pt x="384" y="319"/>
                    <a:pt x="385" y="319"/>
                  </a:cubicBezTo>
                  <a:cubicBezTo>
                    <a:pt x="386" y="319"/>
                    <a:pt x="388" y="320"/>
                    <a:pt x="388" y="319"/>
                  </a:cubicBezTo>
                  <a:cubicBezTo>
                    <a:pt x="389" y="319"/>
                    <a:pt x="390" y="318"/>
                    <a:pt x="390" y="317"/>
                  </a:cubicBezTo>
                  <a:cubicBezTo>
                    <a:pt x="390" y="317"/>
                    <a:pt x="392" y="315"/>
                    <a:pt x="391" y="314"/>
                  </a:cubicBezTo>
                  <a:cubicBezTo>
                    <a:pt x="391" y="313"/>
                    <a:pt x="389" y="313"/>
                    <a:pt x="389" y="312"/>
                  </a:cubicBezTo>
                  <a:cubicBezTo>
                    <a:pt x="388" y="311"/>
                    <a:pt x="387" y="310"/>
                    <a:pt x="387" y="310"/>
                  </a:cubicBezTo>
                  <a:cubicBezTo>
                    <a:pt x="396" y="305"/>
                    <a:pt x="396" y="305"/>
                    <a:pt x="396" y="305"/>
                  </a:cubicBezTo>
                  <a:cubicBezTo>
                    <a:pt x="402" y="282"/>
                    <a:pt x="402" y="282"/>
                    <a:pt x="402" y="282"/>
                  </a:cubicBezTo>
                  <a:cubicBezTo>
                    <a:pt x="423" y="278"/>
                    <a:pt x="423" y="278"/>
                    <a:pt x="423" y="278"/>
                  </a:cubicBezTo>
                  <a:cubicBezTo>
                    <a:pt x="424" y="284"/>
                    <a:pt x="424" y="284"/>
                    <a:pt x="424" y="284"/>
                  </a:cubicBezTo>
                  <a:cubicBezTo>
                    <a:pt x="433" y="291"/>
                    <a:pt x="433" y="291"/>
                    <a:pt x="433" y="291"/>
                  </a:cubicBezTo>
                  <a:cubicBezTo>
                    <a:pt x="439" y="285"/>
                    <a:pt x="439" y="285"/>
                    <a:pt x="439" y="285"/>
                  </a:cubicBezTo>
                  <a:cubicBezTo>
                    <a:pt x="446" y="307"/>
                    <a:pt x="446" y="307"/>
                    <a:pt x="446" y="307"/>
                  </a:cubicBezTo>
                  <a:cubicBezTo>
                    <a:pt x="454" y="301"/>
                    <a:pt x="454" y="301"/>
                    <a:pt x="454" y="301"/>
                  </a:cubicBezTo>
                  <a:cubicBezTo>
                    <a:pt x="458" y="296"/>
                    <a:pt x="458" y="296"/>
                    <a:pt x="458" y="296"/>
                  </a:cubicBezTo>
                  <a:cubicBezTo>
                    <a:pt x="460" y="305"/>
                    <a:pt x="460" y="305"/>
                    <a:pt x="460" y="305"/>
                  </a:cubicBezTo>
                  <a:cubicBezTo>
                    <a:pt x="470" y="306"/>
                    <a:pt x="470" y="306"/>
                    <a:pt x="470" y="306"/>
                  </a:cubicBezTo>
                  <a:cubicBezTo>
                    <a:pt x="474" y="301"/>
                    <a:pt x="474" y="301"/>
                    <a:pt x="474" y="301"/>
                  </a:cubicBezTo>
                  <a:cubicBezTo>
                    <a:pt x="479" y="308"/>
                    <a:pt x="479" y="308"/>
                    <a:pt x="479" y="308"/>
                  </a:cubicBezTo>
                  <a:cubicBezTo>
                    <a:pt x="505" y="306"/>
                    <a:pt x="505" y="306"/>
                    <a:pt x="505" y="306"/>
                  </a:cubicBezTo>
                  <a:cubicBezTo>
                    <a:pt x="496" y="293"/>
                    <a:pt x="496" y="293"/>
                    <a:pt x="496" y="293"/>
                  </a:cubicBezTo>
                  <a:cubicBezTo>
                    <a:pt x="498" y="279"/>
                    <a:pt x="498" y="279"/>
                    <a:pt x="498" y="279"/>
                  </a:cubicBezTo>
                  <a:cubicBezTo>
                    <a:pt x="501" y="279"/>
                    <a:pt x="507" y="279"/>
                    <a:pt x="510" y="278"/>
                  </a:cubicBezTo>
                  <a:cubicBezTo>
                    <a:pt x="514" y="277"/>
                    <a:pt x="520" y="274"/>
                    <a:pt x="520" y="274"/>
                  </a:cubicBezTo>
                  <a:cubicBezTo>
                    <a:pt x="529" y="275"/>
                    <a:pt x="529" y="275"/>
                    <a:pt x="529" y="275"/>
                  </a:cubicBezTo>
                  <a:cubicBezTo>
                    <a:pt x="537" y="280"/>
                    <a:pt x="537" y="280"/>
                    <a:pt x="537" y="280"/>
                  </a:cubicBezTo>
                  <a:cubicBezTo>
                    <a:pt x="537" y="280"/>
                    <a:pt x="540" y="284"/>
                    <a:pt x="540" y="285"/>
                  </a:cubicBezTo>
                  <a:cubicBezTo>
                    <a:pt x="540" y="287"/>
                    <a:pt x="539" y="293"/>
                    <a:pt x="539" y="293"/>
                  </a:cubicBezTo>
                  <a:cubicBezTo>
                    <a:pt x="536" y="295"/>
                    <a:pt x="536" y="295"/>
                    <a:pt x="536" y="295"/>
                  </a:cubicBezTo>
                  <a:cubicBezTo>
                    <a:pt x="530" y="296"/>
                    <a:pt x="530" y="296"/>
                    <a:pt x="530" y="296"/>
                  </a:cubicBezTo>
                  <a:cubicBezTo>
                    <a:pt x="530" y="299"/>
                    <a:pt x="530" y="299"/>
                    <a:pt x="530" y="299"/>
                  </a:cubicBezTo>
                  <a:cubicBezTo>
                    <a:pt x="541" y="300"/>
                    <a:pt x="541" y="300"/>
                    <a:pt x="541" y="300"/>
                  </a:cubicBezTo>
                  <a:cubicBezTo>
                    <a:pt x="545" y="295"/>
                    <a:pt x="545" y="295"/>
                    <a:pt x="545" y="295"/>
                  </a:cubicBezTo>
                  <a:cubicBezTo>
                    <a:pt x="545" y="295"/>
                    <a:pt x="546" y="286"/>
                    <a:pt x="547" y="285"/>
                  </a:cubicBezTo>
                  <a:cubicBezTo>
                    <a:pt x="548" y="284"/>
                    <a:pt x="555" y="281"/>
                    <a:pt x="555" y="281"/>
                  </a:cubicBezTo>
                  <a:cubicBezTo>
                    <a:pt x="575" y="282"/>
                    <a:pt x="575" y="282"/>
                    <a:pt x="575" y="282"/>
                  </a:cubicBezTo>
                  <a:cubicBezTo>
                    <a:pt x="575" y="282"/>
                    <a:pt x="575" y="280"/>
                    <a:pt x="575" y="276"/>
                  </a:cubicBezTo>
                  <a:cubicBezTo>
                    <a:pt x="575" y="273"/>
                    <a:pt x="573" y="272"/>
                    <a:pt x="573" y="270"/>
                  </a:cubicBezTo>
                  <a:close/>
                  <a:moveTo>
                    <a:pt x="494" y="280"/>
                  </a:moveTo>
                  <a:cubicBezTo>
                    <a:pt x="495" y="279"/>
                    <a:pt x="495" y="279"/>
                    <a:pt x="495" y="279"/>
                  </a:cubicBezTo>
                  <a:cubicBezTo>
                    <a:pt x="495" y="279"/>
                    <a:pt x="495" y="280"/>
                    <a:pt x="495" y="280"/>
                  </a:cubicBezTo>
                  <a:cubicBezTo>
                    <a:pt x="495" y="280"/>
                    <a:pt x="494" y="280"/>
                    <a:pt x="494" y="28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216AF8AA-56B8-A010-ABF3-5B2195BC4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338" y="1619250"/>
              <a:ext cx="796925" cy="420688"/>
            </a:xfrm>
            <a:custGeom>
              <a:avLst/>
              <a:gdLst>
                <a:gd name="T0" fmla="*/ 257 w 420"/>
                <a:gd name="T1" fmla="*/ 45 h 221"/>
                <a:gd name="T2" fmla="*/ 275 w 420"/>
                <a:gd name="T3" fmla="*/ 56 h 221"/>
                <a:gd name="T4" fmla="*/ 285 w 420"/>
                <a:gd name="T5" fmla="*/ 41 h 221"/>
                <a:gd name="T6" fmla="*/ 298 w 420"/>
                <a:gd name="T7" fmla="*/ 36 h 221"/>
                <a:gd name="T8" fmla="*/ 314 w 420"/>
                <a:gd name="T9" fmla="*/ 41 h 221"/>
                <a:gd name="T10" fmla="*/ 328 w 420"/>
                <a:gd name="T11" fmla="*/ 42 h 221"/>
                <a:gd name="T12" fmla="*/ 341 w 420"/>
                <a:gd name="T13" fmla="*/ 44 h 221"/>
                <a:gd name="T14" fmla="*/ 350 w 420"/>
                <a:gd name="T15" fmla="*/ 48 h 221"/>
                <a:gd name="T16" fmla="*/ 361 w 420"/>
                <a:gd name="T17" fmla="*/ 43 h 221"/>
                <a:gd name="T18" fmla="*/ 377 w 420"/>
                <a:gd name="T19" fmla="*/ 46 h 221"/>
                <a:gd name="T20" fmla="*/ 385 w 420"/>
                <a:gd name="T21" fmla="*/ 39 h 221"/>
                <a:gd name="T22" fmla="*/ 396 w 420"/>
                <a:gd name="T23" fmla="*/ 38 h 221"/>
                <a:gd name="T24" fmla="*/ 410 w 420"/>
                <a:gd name="T25" fmla="*/ 43 h 221"/>
                <a:gd name="T26" fmla="*/ 412 w 420"/>
                <a:gd name="T27" fmla="*/ 59 h 221"/>
                <a:gd name="T28" fmla="*/ 420 w 420"/>
                <a:gd name="T29" fmla="*/ 73 h 221"/>
                <a:gd name="T30" fmla="*/ 403 w 420"/>
                <a:gd name="T31" fmla="*/ 81 h 221"/>
                <a:gd name="T32" fmla="*/ 391 w 420"/>
                <a:gd name="T33" fmla="*/ 72 h 221"/>
                <a:gd name="T34" fmla="*/ 375 w 420"/>
                <a:gd name="T35" fmla="*/ 82 h 221"/>
                <a:gd name="T36" fmla="*/ 354 w 420"/>
                <a:gd name="T37" fmla="*/ 80 h 221"/>
                <a:gd name="T38" fmla="*/ 345 w 420"/>
                <a:gd name="T39" fmla="*/ 84 h 221"/>
                <a:gd name="T40" fmla="*/ 325 w 420"/>
                <a:gd name="T41" fmla="*/ 89 h 221"/>
                <a:gd name="T42" fmla="*/ 313 w 420"/>
                <a:gd name="T43" fmla="*/ 77 h 221"/>
                <a:gd name="T44" fmla="*/ 298 w 420"/>
                <a:gd name="T45" fmla="*/ 75 h 221"/>
                <a:gd name="T46" fmla="*/ 301 w 420"/>
                <a:gd name="T47" fmla="*/ 87 h 221"/>
                <a:gd name="T48" fmla="*/ 307 w 420"/>
                <a:gd name="T49" fmla="*/ 96 h 221"/>
                <a:gd name="T50" fmla="*/ 295 w 420"/>
                <a:gd name="T51" fmla="*/ 92 h 221"/>
                <a:gd name="T52" fmla="*/ 285 w 420"/>
                <a:gd name="T53" fmla="*/ 98 h 221"/>
                <a:gd name="T54" fmla="*/ 282 w 420"/>
                <a:gd name="T55" fmla="*/ 108 h 221"/>
                <a:gd name="T56" fmla="*/ 268 w 420"/>
                <a:gd name="T57" fmla="*/ 118 h 221"/>
                <a:gd name="T58" fmla="*/ 258 w 420"/>
                <a:gd name="T59" fmla="*/ 121 h 221"/>
                <a:gd name="T60" fmla="*/ 247 w 420"/>
                <a:gd name="T61" fmla="*/ 122 h 221"/>
                <a:gd name="T62" fmla="*/ 233 w 420"/>
                <a:gd name="T63" fmla="*/ 133 h 221"/>
                <a:gd name="T64" fmla="*/ 214 w 420"/>
                <a:gd name="T65" fmla="*/ 156 h 221"/>
                <a:gd name="T66" fmla="*/ 195 w 420"/>
                <a:gd name="T67" fmla="*/ 172 h 221"/>
                <a:gd name="T68" fmla="*/ 176 w 420"/>
                <a:gd name="T69" fmla="*/ 167 h 221"/>
                <a:gd name="T70" fmla="*/ 148 w 420"/>
                <a:gd name="T71" fmla="*/ 171 h 221"/>
                <a:gd name="T72" fmla="*/ 124 w 420"/>
                <a:gd name="T73" fmla="*/ 175 h 221"/>
                <a:gd name="T74" fmla="*/ 102 w 420"/>
                <a:gd name="T75" fmla="*/ 176 h 221"/>
                <a:gd name="T76" fmla="*/ 71 w 420"/>
                <a:gd name="T77" fmla="*/ 174 h 221"/>
                <a:gd name="T78" fmla="*/ 56 w 420"/>
                <a:gd name="T79" fmla="*/ 180 h 221"/>
                <a:gd name="T80" fmla="*/ 35 w 420"/>
                <a:gd name="T81" fmla="*/ 196 h 221"/>
                <a:gd name="T82" fmla="*/ 29 w 420"/>
                <a:gd name="T83" fmla="*/ 217 h 221"/>
                <a:gd name="T84" fmla="*/ 19 w 420"/>
                <a:gd name="T85" fmla="*/ 218 h 221"/>
                <a:gd name="T86" fmla="*/ 2 w 420"/>
                <a:gd name="T87" fmla="*/ 207 h 221"/>
                <a:gd name="T88" fmla="*/ 10 w 420"/>
                <a:gd name="T89" fmla="*/ 177 h 221"/>
                <a:gd name="T90" fmla="*/ 3 w 420"/>
                <a:gd name="T91" fmla="*/ 157 h 221"/>
                <a:gd name="T92" fmla="*/ 17 w 420"/>
                <a:gd name="T93" fmla="*/ 125 h 221"/>
                <a:gd name="T94" fmla="*/ 32 w 420"/>
                <a:gd name="T95" fmla="*/ 116 h 221"/>
                <a:gd name="T96" fmla="*/ 46 w 420"/>
                <a:gd name="T97" fmla="*/ 100 h 221"/>
                <a:gd name="T98" fmla="*/ 64 w 420"/>
                <a:gd name="T99" fmla="*/ 81 h 221"/>
                <a:gd name="T100" fmla="*/ 99 w 420"/>
                <a:gd name="T101" fmla="*/ 61 h 221"/>
                <a:gd name="T102" fmla="*/ 121 w 420"/>
                <a:gd name="T103" fmla="*/ 66 h 221"/>
                <a:gd name="T104" fmla="*/ 120 w 420"/>
                <a:gd name="T105" fmla="*/ 44 h 221"/>
                <a:gd name="T106" fmla="*/ 118 w 420"/>
                <a:gd name="T107" fmla="*/ 10 h 221"/>
                <a:gd name="T108" fmla="*/ 134 w 420"/>
                <a:gd name="T109" fmla="*/ 3 h 221"/>
                <a:gd name="T110" fmla="*/ 154 w 420"/>
                <a:gd name="T111" fmla="*/ 4 h 221"/>
                <a:gd name="T112" fmla="*/ 165 w 420"/>
                <a:gd name="T113" fmla="*/ 17 h 221"/>
                <a:gd name="T114" fmla="*/ 178 w 420"/>
                <a:gd name="T115" fmla="*/ 18 h 221"/>
                <a:gd name="T116" fmla="*/ 190 w 420"/>
                <a:gd name="T117" fmla="*/ 14 h 221"/>
                <a:gd name="T118" fmla="*/ 191 w 420"/>
                <a:gd name="T119" fmla="*/ 29 h 221"/>
                <a:gd name="T120" fmla="*/ 202 w 420"/>
                <a:gd name="T121" fmla="*/ 33 h 221"/>
                <a:gd name="T122" fmla="*/ 211 w 420"/>
                <a:gd name="T123" fmla="*/ 35 h 221"/>
                <a:gd name="T124" fmla="*/ 232 w 420"/>
                <a:gd name="T125" fmla="*/ 46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221">
                  <a:moveTo>
                    <a:pt x="249" y="44"/>
                  </a:moveTo>
                  <a:cubicBezTo>
                    <a:pt x="249" y="44"/>
                    <a:pt x="250" y="44"/>
                    <a:pt x="250" y="44"/>
                  </a:cubicBezTo>
                  <a:cubicBezTo>
                    <a:pt x="252" y="44"/>
                    <a:pt x="255" y="45"/>
                    <a:pt x="257" y="45"/>
                  </a:cubicBezTo>
                  <a:cubicBezTo>
                    <a:pt x="258" y="46"/>
                    <a:pt x="261" y="50"/>
                    <a:pt x="263" y="51"/>
                  </a:cubicBezTo>
                  <a:cubicBezTo>
                    <a:pt x="265" y="53"/>
                    <a:pt x="267" y="56"/>
                    <a:pt x="269" y="56"/>
                  </a:cubicBezTo>
                  <a:cubicBezTo>
                    <a:pt x="271" y="57"/>
                    <a:pt x="274" y="57"/>
                    <a:pt x="275" y="56"/>
                  </a:cubicBezTo>
                  <a:cubicBezTo>
                    <a:pt x="277" y="55"/>
                    <a:pt x="279" y="53"/>
                    <a:pt x="280" y="51"/>
                  </a:cubicBezTo>
                  <a:cubicBezTo>
                    <a:pt x="281" y="50"/>
                    <a:pt x="283" y="47"/>
                    <a:pt x="283" y="45"/>
                  </a:cubicBezTo>
                  <a:cubicBezTo>
                    <a:pt x="284" y="44"/>
                    <a:pt x="284" y="42"/>
                    <a:pt x="285" y="41"/>
                  </a:cubicBezTo>
                  <a:cubicBezTo>
                    <a:pt x="286" y="40"/>
                    <a:pt x="290" y="41"/>
                    <a:pt x="292" y="40"/>
                  </a:cubicBezTo>
                  <a:cubicBezTo>
                    <a:pt x="292" y="40"/>
                    <a:pt x="294" y="39"/>
                    <a:pt x="295" y="38"/>
                  </a:cubicBezTo>
                  <a:cubicBezTo>
                    <a:pt x="296" y="38"/>
                    <a:pt x="297" y="37"/>
                    <a:pt x="298" y="36"/>
                  </a:cubicBezTo>
                  <a:cubicBezTo>
                    <a:pt x="299" y="36"/>
                    <a:pt x="303" y="35"/>
                    <a:pt x="305" y="35"/>
                  </a:cubicBezTo>
                  <a:cubicBezTo>
                    <a:pt x="307" y="35"/>
                    <a:pt x="311" y="36"/>
                    <a:pt x="312" y="37"/>
                  </a:cubicBezTo>
                  <a:cubicBezTo>
                    <a:pt x="313" y="38"/>
                    <a:pt x="313" y="40"/>
                    <a:pt x="314" y="41"/>
                  </a:cubicBezTo>
                  <a:cubicBezTo>
                    <a:pt x="315" y="42"/>
                    <a:pt x="317" y="44"/>
                    <a:pt x="318" y="44"/>
                  </a:cubicBezTo>
                  <a:cubicBezTo>
                    <a:pt x="319" y="45"/>
                    <a:pt x="322" y="44"/>
                    <a:pt x="324" y="44"/>
                  </a:cubicBezTo>
                  <a:cubicBezTo>
                    <a:pt x="325" y="43"/>
                    <a:pt x="327" y="43"/>
                    <a:pt x="328" y="42"/>
                  </a:cubicBezTo>
                  <a:cubicBezTo>
                    <a:pt x="329" y="41"/>
                    <a:pt x="330" y="39"/>
                    <a:pt x="332" y="39"/>
                  </a:cubicBezTo>
                  <a:cubicBezTo>
                    <a:pt x="333" y="39"/>
                    <a:pt x="336" y="40"/>
                    <a:pt x="337" y="40"/>
                  </a:cubicBezTo>
                  <a:cubicBezTo>
                    <a:pt x="338" y="41"/>
                    <a:pt x="340" y="43"/>
                    <a:pt x="341" y="44"/>
                  </a:cubicBezTo>
                  <a:cubicBezTo>
                    <a:pt x="342" y="44"/>
                    <a:pt x="344" y="43"/>
                    <a:pt x="345" y="43"/>
                  </a:cubicBezTo>
                  <a:cubicBezTo>
                    <a:pt x="346" y="43"/>
                    <a:pt x="348" y="43"/>
                    <a:pt x="349" y="44"/>
                  </a:cubicBezTo>
                  <a:cubicBezTo>
                    <a:pt x="350" y="45"/>
                    <a:pt x="349" y="47"/>
                    <a:pt x="350" y="48"/>
                  </a:cubicBezTo>
                  <a:cubicBezTo>
                    <a:pt x="351" y="49"/>
                    <a:pt x="353" y="48"/>
                    <a:pt x="354" y="48"/>
                  </a:cubicBezTo>
                  <a:cubicBezTo>
                    <a:pt x="355" y="48"/>
                    <a:pt x="356" y="47"/>
                    <a:pt x="357" y="46"/>
                  </a:cubicBezTo>
                  <a:cubicBezTo>
                    <a:pt x="358" y="46"/>
                    <a:pt x="360" y="44"/>
                    <a:pt x="361" y="43"/>
                  </a:cubicBezTo>
                  <a:cubicBezTo>
                    <a:pt x="362" y="43"/>
                    <a:pt x="365" y="43"/>
                    <a:pt x="366" y="43"/>
                  </a:cubicBezTo>
                  <a:cubicBezTo>
                    <a:pt x="368" y="43"/>
                    <a:pt x="370" y="42"/>
                    <a:pt x="372" y="43"/>
                  </a:cubicBezTo>
                  <a:cubicBezTo>
                    <a:pt x="373" y="43"/>
                    <a:pt x="376" y="46"/>
                    <a:pt x="377" y="46"/>
                  </a:cubicBezTo>
                  <a:cubicBezTo>
                    <a:pt x="378" y="46"/>
                    <a:pt x="380" y="46"/>
                    <a:pt x="381" y="45"/>
                  </a:cubicBezTo>
                  <a:cubicBezTo>
                    <a:pt x="382" y="44"/>
                    <a:pt x="382" y="43"/>
                    <a:pt x="383" y="42"/>
                  </a:cubicBezTo>
                  <a:cubicBezTo>
                    <a:pt x="383" y="41"/>
                    <a:pt x="384" y="39"/>
                    <a:pt x="385" y="39"/>
                  </a:cubicBezTo>
                  <a:cubicBezTo>
                    <a:pt x="386" y="38"/>
                    <a:pt x="388" y="40"/>
                    <a:pt x="389" y="39"/>
                  </a:cubicBezTo>
                  <a:cubicBezTo>
                    <a:pt x="390" y="39"/>
                    <a:pt x="391" y="38"/>
                    <a:pt x="392" y="38"/>
                  </a:cubicBezTo>
                  <a:cubicBezTo>
                    <a:pt x="393" y="37"/>
                    <a:pt x="395" y="37"/>
                    <a:pt x="396" y="38"/>
                  </a:cubicBezTo>
                  <a:cubicBezTo>
                    <a:pt x="398" y="38"/>
                    <a:pt x="401" y="40"/>
                    <a:pt x="403" y="41"/>
                  </a:cubicBezTo>
                  <a:cubicBezTo>
                    <a:pt x="404" y="41"/>
                    <a:pt x="406" y="43"/>
                    <a:pt x="407" y="43"/>
                  </a:cubicBezTo>
                  <a:cubicBezTo>
                    <a:pt x="408" y="43"/>
                    <a:pt x="409" y="43"/>
                    <a:pt x="410" y="43"/>
                  </a:cubicBezTo>
                  <a:cubicBezTo>
                    <a:pt x="410" y="44"/>
                    <a:pt x="410" y="44"/>
                    <a:pt x="410" y="44"/>
                  </a:cubicBezTo>
                  <a:cubicBezTo>
                    <a:pt x="410" y="45"/>
                    <a:pt x="412" y="48"/>
                    <a:pt x="412" y="49"/>
                  </a:cubicBezTo>
                  <a:cubicBezTo>
                    <a:pt x="412" y="52"/>
                    <a:pt x="411" y="56"/>
                    <a:pt x="412" y="59"/>
                  </a:cubicBezTo>
                  <a:cubicBezTo>
                    <a:pt x="412" y="61"/>
                    <a:pt x="415" y="65"/>
                    <a:pt x="416" y="67"/>
                  </a:cubicBezTo>
                  <a:cubicBezTo>
                    <a:pt x="417" y="68"/>
                    <a:pt x="419" y="71"/>
                    <a:pt x="420" y="72"/>
                  </a:cubicBezTo>
                  <a:cubicBezTo>
                    <a:pt x="420" y="72"/>
                    <a:pt x="420" y="73"/>
                    <a:pt x="420" y="73"/>
                  </a:cubicBezTo>
                  <a:cubicBezTo>
                    <a:pt x="418" y="74"/>
                    <a:pt x="414" y="76"/>
                    <a:pt x="411" y="77"/>
                  </a:cubicBezTo>
                  <a:cubicBezTo>
                    <a:pt x="410" y="78"/>
                    <a:pt x="407" y="80"/>
                    <a:pt x="406" y="80"/>
                  </a:cubicBezTo>
                  <a:cubicBezTo>
                    <a:pt x="405" y="80"/>
                    <a:pt x="404" y="81"/>
                    <a:pt x="403" y="81"/>
                  </a:cubicBezTo>
                  <a:cubicBezTo>
                    <a:pt x="402" y="80"/>
                    <a:pt x="401" y="78"/>
                    <a:pt x="400" y="77"/>
                  </a:cubicBezTo>
                  <a:cubicBezTo>
                    <a:pt x="399" y="76"/>
                    <a:pt x="397" y="74"/>
                    <a:pt x="396" y="74"/>
                  </a:cubicBezTo>
                  <a:cubicBezTo>
                    <a:pt x="395" y="73"/>
                    <a:pt x="393" y="72"/>
                    <a:pt x="391" y="72"/>
                  </a:cubicBezTo>
                  <a:cubicBezTo>
                    <a:pt x="390" y="72"/>
                    <a:pt x="388" y="73"/>
                    <a:pt x="387" y="73"/>
                  </a:cubicBezTo>
                  <a:cubicBezTo>
                    <a:pt x="385" y="74"/>
                    <a:pt x="383" y="77"/>
                    <a:pt x="382" y="78"/>
                  </a:cubicBezTo>
                  <a:cubicBezTo>
                    <a:pt x="380" y="79"/>
                    <a:pt x="376" y="81"/>
                    <a:pt x="375" y="82"/>
                  </a:cubicBezTo>
                  <a:cubicBezTo>
                    <a:pt x="373" y="83"/>
                    <a:pt x="369" y="86"/>
                    <a:pt x="367" y="86"/>
                  </a:cubicBezTo>
                  <a:cubicBezTo>
                    <a:pt x="365" y="87"/>
                    <a:pt x="361" y="88"/>
                    <a:pt x="360" y="87"/>
                  </a:cubicBezTo>
                  <a:cubicBezTo>
                    <a:pt x="358" y="87"/>
                    <a:pt x="355" y="82"/>
                    <a:pt x="354" y="80"/>
                  </a:cubicBezTo>
                  <a:cubicBezTo>
                    <a:pt x="352" y="79"/>
                    <a:pt x="349" y="75"/>
                    <a:pt x="347" y="75"/>
                  </a:cubicBezTo>
                  <a:cubicBezTo>
                    <a:pt x="346" y="76"/>
                    <a:pt x="346" y="79"/>
                    <a:pt x="346" y="81"/>
                  </a:cubicBezTo>
                  <a:cubicBezTo>
                    <a:pt x="346" y="82"/>
                    <a:pt x="345" y="84"/>
                    <a:pt x="345" y="84"/>
                  </a:cubicBezTo>
                  <a:cubicBezTo>
                    <a:pt x="344" y="85"/>
                    <a:pt x="341" y="86"/>
                    <a:pt x="339" y="86"/>
                  </a:cubicBezTo>
                  <a:cubicBezTo>
                    <a:pt x="338" y="87"/>
                    <a:pt x="334" y="87"/>
                    <a:pt x="332" y="87"/>
                  </a:cubicBezTo>
                  <a:cubicBezTo>
                    <a:pt x="330" y="87"/>
                    <a:pt x="327" y="89"/>
                    <a:pt x="325" y="89"/>
                  </a:cubicBezTo>
                  <a:cubicBezTo>
                    <a:pt x="324" y="88"/>
                    <a:pt x="323" y="86"/>
                    <a:pt x="322" y="85"/>
                  </a:cubicBezTo>
                  <a:cubicBezTo>
                    <a:pt x="322" y="83"/>
                    <a:pt x="320" y="80"/>
                    <a:pt x="319" y="79"/>
                  </a:cubicBezTo>
                  <a:cubicBezTo>
                    <a:pt x="318" y="78"/>
                    <a:pt x="314" y="77"/>
                    <a:pt x="313" y="77"/>
                  </a:cubicBezTo>
                  <a:cubicBezTo>
                    <a:pt x="311" y="76"/>
                    <a:pt x="308" y="75"/>
                    <a:pt x="306" y="75"/>
                  </a:cubicBezTo>
                  <a:cubicBezTo>
                    <a:pt x="305" y="74"/>
                    <a:pt x="302" y="72"/>
                    <a:pt x="300" y="73"/>
                  </a:cubicBezTo>
                  <a:cubicBezTo>
                    <a:pt x="299" y="73"/>
                    <a:pt x="298" y="74"/>
                    <a:pt x="298" y="75"/>
                  </a:cubicBezTo>
                  <a:cubicBezTo>
                    <a:pt x="297" y="75"/>
                    <a:pt x="296" y="78"/>
                    <a:pt x="296" y="79"/>
                  </a:cubicBezTo>
                  <a:cubicBezTo>
                    <a:pt x="296" y="80"/>
                    <a:pt x="296" y="82"/>
                    <a:pt x="297" y="83"/>
                  </a:cubicBezTo>
                  <a:cubicBezTo>
                    <a:pt x="298" y="84"/>
                    <a:pt x="300" y="86"/>
                    <a:pt x="301" y="87"/>
                  </a:cubicBezTo>
                  <a:cubicBezTo>
                    <a:pt x="302" y="88"/>
                    <a:pt x="305" y="90"/>
                    <a:pt x="306" y="91"/>
                  </a:cubicBezTo>
                  <a:cubicBezTo>
                    <a:pt x="307" y="92"/>
                    <a:pt x="309" y="93"/>
                    <a:pt x="309" y="94"/>
                  </a:cubicBezTo>
                  <a:cubicBezTo>
                    <a:pt x="309" y="95"/>
                    <a:pt x="307" y="96"/>
                    <a:pt x="307" y="96"/>
                  </a:cubicBezTo>
                  <a:cubicBezTo>
                    <a:pt x="306" y="97"/>
                    <a:pt x="303" y="99"/>
                    <a:pt x="302" y="99"/>
                  </a:cubicBezTo>
                  <a:cubicBezTo>
                    <a:pt x="301" y="99"/>
                    <a:pt x="300" y="98"/>
                    <a:pt x="299" y="97"/>
                  </a:cubicBezTo>
                  <a:cubicBezTo>
                    <a:pt x="298" y="96"/>
                    <a:pt x="296" y="93"/>
                    <a:pt x="295" y="92"/>
                  </a:cubicBezTo>
                  <a:cubicBezTo>
                    <a:pt x="294" y="91"/>
                    <a:pt x="292" y="91"/>
                    <a:pt x="291" y="91"/>
                  </a:cubicBezTo>
                  <a:cubicBezTo>
                    <a:pt x="290" y="91"/>
                    <a:pt x="288" y="94"/>
                    <a:pt x="288" y="95"/>
                  </a:cubicBezTo>
                  <a:cubicBezTo>
                    <a:pt x="287" y="95"/>
                    <a:pt x="285" y="96"/>
                    <a:pt x="285" y="98"/>
                  </a:cubicBezTo>
                  <a:cubicBezTo>
                    <a:pt x="285" y="99"/>
                    <a:pt x="287" y="100"/>
                    <a:pt x="287" y="101"/>
                  </a:cubicBezTo>
                  <a:cubicBezTo>
                    <a:pt x="287" y="102"/>
                    <a:pt x="286" y="104"/>
                    <a:pt x="286" y="104"/>
                  </a:cubicBezTo>
                  <a:cubicBezTo>
                    <a:pt x="285" y="106"/>
                    <a:pt x="283" y="107"/>
                    <a:pt x="282" y="108"/>
                  </a:cubicBezTo>
                  <a:cubicBezTo>
                    <a:pt x="281" y="109"/>
                    <a:pt x="278" y="110"/>
                    <a:pt x="277" y="111"/>
                  </a:cubicBezTo>
                  <a:cubicBezTo>
                    <a:pt x="276" y="112"/>
                    <a:pt x="273" y="113"/>
                    <a:pt x="272" y="114"/>
                  </a:cubicBezTo>
                  <a:cubicBezTo>
                    <a:pt x="271" y="115"/>
                    <a:pt x="269" y="117"/>
                    <a:pt x="268" y="118"/>
                  </a:cubicBezTo>
                  <a:cubicBezTo>
                    <a:pt x="267" y="119"/>
                    <a:pt x="266" y="121"/>
                    <a:pt x="265" y="122"/>
                  </a:cubicBezTo>
                  <a:cubicBezTo>
                    <a:pt x="264" y="122"/>
                    <a:pt x="262" y="123"/>
                    <a:pt x="261" y="123"/>
                  </a:cubicBezTo>
                  <a:cubicBezTo>
                    <a:pt x="260" y="123"/>
                    <a:pt x="258" y="121"/>
                    <a:pt x="258" y="121"/>
                  </a:cubicBezTo>
                  <a:cubicBezTo>
                    <a:pt x="256" y="121"/>
                    <a:pt x="254" y="120"/>
                    <a:pt x="253" y="120"/>
                  </a:cubicBezTo>
                  <a:cubicBezTo>
                    <a:pt x="252" y="120"/>
                    <a:pt x="250" y="120"/>
                    <a:pt x="250" y="120"/>
                  </a:cubicBezTo>
                  <a:cubicBezTo>
                    <a:pt x="249" y="121"/>
                    <a:pt x="247" y="122"/>
                    <a:pt x="247" y="122"/>
                  </a:cubicBezTo>
                  <a:cubicBezTo>
                    <a:pt x="246" y="123"/>
                    <a:pt x="246" y="125"/>
                    <a:pt x="245" y="125"/>
                  </a:cubicBezTo>
                  <a:cubicBezTo>
                    <a:pt x="243" y="126"/>
                    <a:pt x="240" y="127"/>
                    <a:pt x="238" y="128"/>
                  </a:cubicBezTo>
                  <a:cubicBezTo>
                    <a:pt x="237" y="129"/>
                    <a:pt x="234" y="132"/>
                    <a:pt x="233" y="133"/>
                  </a:cubicBezTo>
                  <a:cubicBezTo>
                    <a:pt x="232" y="134"/>
                    <a:pt x="229" y="136"/>
                    <a:pt x="228" y="137"/>
                  </a:cubicBezTo>
                  <a:cubicBezTo>
                    <a:pt x="226" y="139"/>
                    <a:pt x="222" y="144"/>
                    <a:pt x="220" y="147"/>
                  </a:cubicBezTo>
                  <a:cubicBezTo>
                    <a:pt x="218" y="149"/>
                    <a:pt x="215" y="154"/>
                    <a:pt x="214" y="156"/>
                  </a:cubicBezTo>
                  <a:cubicBezTo>
                    <a:pt x="213" y="158"/>
                    <a:pt x="211" y="161"/>
                    <a:pt x="209" y="162"/>
                  </a:cubicBezTo>
                  <a:cubicBezTo>
                    <a:pt x="207" y="164"/>
                    <a:pt x="203" y="167"/>
                    <a:pt x="200" y="168"/>
                  </a:cubicBezTo>
                  <a:cubicBezTo>
                    <a:pt x="199" y="169"/>
                    <a:pt x="196" y="171"/>
                    <a:pt x="195" y="172"/>
                  </a:cubicBezTo>
                  <a:cubicBezTo>
                    <a:pt x="193" y="172"/>
                    <a:pt x="191" y="172"/>
                    <a:pt x="189" y="172"/>
                  </a:cubicBezTo>
                  <a:cubicBezTo>
                    <a:pt x="188" y="172"/>
                    <a:pt x="185" y="170"/>
                    <a:pt x="184" y="170"/>
                  </a:cubicBezTo>
                  <a:cubicBezTo>
                    <a:pt x="182" y="169"/>
                    <a:pt x="178" y="168"/>
                    <a:pt x="176" y="167"/>
                  </a:cubicBezTo>
                  <a:cubicBezTo>
                    <a:pt x="174" y="167"/>
                    <a:pt x="169" y="168"/>
                    <a:pt x="166" y="169"/>
                  </a:cubicBezTo>
                  <a:cubicBezTo>
                    <a:pt x="163" y="170"/>
                    <a:pt x="159" y="172"/>
                    <a:pt x="156" y="172"/>
                  </a:cubicBezTo>
                  <a:cubicBezTo>
                    <a:pt x="154" y="172"/>
                    <a:pt x="150" y="170"/>
                    <a:pt x="148" y="171"/>
                  </a:cubicBezTo>
                  <a:cubicBezTo>
                    <a:pt x="146" y="171"/>
                    <a:pt x="143" y="173"/>
                    <a:pt x="141" y="174"/>
                  </a:cubicBezTo>
                  <a:cubicBezTo>
                    <a:pt x="139" y="174"/>
                    <a:pt x="135" y="175"/>
                    <a:pt x="133" y="175"/>
                  </a:cubicBezTo>
                  <a:cubicBezTo>
                    <a:pt x="131" y="176"/>
                    <a:pt x="126" y="176"/>
                    <a:pt x="124" y="175"/>
                  </a:cubicBezTo>
                  <a:cubicBezTo>
                    <a:pt x="122" y="175"/>
                    <a:pt x="119" y="174"/>
                    <a:pt x="117" y="173"/>
                  </a:cubicBezTo>
                  <a:cubicBezTo>
                    <a:pt x="115" y="173"/>
                    <a:pt x="112" y="174"/>
                    <a:pt x="110" y="174"/>
                  </a:cubicBezTo>
                  <a:cubicBezTo>
                    <a:pt x="108" y="174"/>
                    <a:pt x="104" y="175"/>
                    <a:pt x="102" y="176"/>
                  </a:cubicBezTo>
                  <a:cubicBezTo>
                    <a:pt x="99" y="176"/>
                    <a:pt x="93" y="175"/>
                    <a:pt x="91" y="175"/>
                  </a:cubicBezTo>
                  <a:cubicBezTo>
                    <a:pt x="88" y="175"/>
                    <a:pt x="83" y="174"/>
                    <a:pt x="80" y="173"/>
                  </a:cubicBezTo>
                  <a:cubicBezTo>
                    <a:pt x="78" y="173"/>
                    <a:pt x="73" y="173"/>
                    <a:pt x="71" y="174"/>
                  </a:cubicBezTo>
                  <a:cubicBezTo>
                    <a:pt x="69" y="174"/>
                    <a:pt x="66" y="174"/>
                    <a:pt x="65" y="175"/>
                  </a:cubicBezTo>
                  <a:cubicBezTo>
                    <a:pt x="64" y="175"/>
                    <a:pt x="62" y="177"/>
                    <a:pt x="60" y="178"/>
                  </a:cubicBezTo>
                  <a:cubicBezTo>
                    <a:pt x="59" y="178"/>
                    <a:pt x="57" y="179"/>
                    <a:pt x="56" y="180"/>
                  </a:cubicBezTo>
                  <a:cubicBezTo>
                    <a:pt x="55" y="180"/>
                    <a:pt x="53" y="180"/>
                    <a:pt x="52" y="181"/>
                  </a:cubicBezTo>
                  <a:cubicBezTo>
                    <a:pt x="49" y="182"/>
                    <a:pt x="45" y="186"/>
                    <a:pt x="43" y="188"/>
                  </a:cubicBezTo>
                  <a:cubicBezTo>
                    <a:pt x="41" y="190"/>
                    <a:pt x="37" y="194"/>
                    <a:pt x="35" y="196"/>
                  </a:cubicBezTo>
                  <a:cubicBezTo>
                    <a:pt x="34" y="198"/>
                    <a:pt x="32" y="204"/>
                    <a:pt x="31" y="206"/>
                  </a:cubicBezTo>
                  <a:cubicBezTo>
                    <a:pt x="30" y="208"/>
                    <a:pt x="29" y="211"/>
                    <a:pt x="29" y="213"/>
                  </a:cubicBezTo>
                  <a:cubicBezTo>
                    <a:pt x="29" y="214"/>
                    <a:pt x="29" y="216"/>
                    <a:pt x="29" y="217"/>
                  </a:cubicBezTo>
                  <a:cubicBezTo>
                    <a:pt x="29" y="218"/>
                    <a:pt x="29" y="220"/>
                    <a:pt x="29" y="220"/>
                  </a:cubicBezTo>
                  <a:cubicBezTo>
                    <a:pt x="28" y="221"/>
                    <a:pt x="26" y="220"/>
                    <a:pt x="26" y="220"/>
                  </a:cubicBezTo>
                  <a:cubicBezTo>
                    <a:pt x="24" y="220"/>
                    <a:pt x="21" y="218"/>
                    <a:pt x="19" y="218"/>
                  </a:cubicBezTo>
                  <a:cubicBezTo>
                    <a:pt x="16" y="217"/>
                    <a:pt x="10" y="215"/>
                    <a:pt x="7" y="215"/>
                  </a:cubicBezTo>
                  <a:cubicBezTo>
                    <a:pt x="6" y="214"/>
                    <a:pt x="2" y="213"/>
                    <a:pt x="0" y="213"/>
                  </a:cubicBezTo>
                  <a:cubicBezTo>
                    <a:pt x="0" y="211"/>
                    <a:pt x="1" y="208"/>
                    <a:pt x="2" y="207"/>
                  </a:cubicBezTo>
                  <a:cubicBezTo>
                    <a:pt x="3" y="204"/>
                    <a:pt x="6" y="200"/>
                    <a:pt x="7" y="197"/>
                  </a:cubicBezTo>
                  <a:cubicBezTo>
                    <a:pt x="8" y="195"/>
                    <a:pt x="9" y="189"/>
                    <a:pt x="9" y="186"/>
                  </a:cubicBezTo>
                  <a:cubicBezTo>
                    <a:pt x="10" y="184"/>
                    <a:pt x="10" y="179"/>
                    <a:pt x="10" y="177"/>
                  </a:cubicBezTo>
                  <a:cubicBezTo>
                    <a:pt x="9" y="175"/>
                    <a:pt x="6" y="172"/>
                    <a:pt x="5" y="170"/>
                  </a:cubicBezTo>
                  <a:cubicBezTo>
                    <a:pt x="5" y="168"/>
                    <a:pt x="4" y="166"/>
                    <a:pt x="3" y="164"/>
                  </a:cubicBezTo>
                  <a:cubicBezTo>
                    <a:pt x="3" y="162"/>
                    <a:pt x="3" y="158"/>
                    <a:pt x="3" y="157"/>
                  </a:cubicBezTo>
                  <a:cubicBezTo>
                    <a:pt x="3" y="154"/>
                    <a:pt x="4" y="150"/>
                    <a:pt x="5" y="148"/>
                  </a:cubicBezTo>
                  <a:cubicBezTo>
                    <a:pt x="6" y="145"/>
                    <a:pt x="10" y="139"/>
                    <a:pt x="11" y="135"/>
                  </a:cubicBezTo>
                  <a:cubicBezTo>
                    <a:pt x="13" y="133"/>
                    <a:pt x="15" y="127"/>
                    <a:pt x="17" y="125"/>
                  </a:cubicBezTo>
                  <a:cubicBezTo>
                    <a:pt x="17" y="125"/>
                    <a:pt x="19" y="124"/>
                    <a:pt x="21" y="123"/>
                  </a:cubicBezTo>
                  <a:cubicBezTo>
                    <a:pt x="22" y="123"/>
                    <a:pt x="25" y="123"/>
                    <a:pt x="26" y="123"/>
                  </a:cubicBezTo>
                  <a:cubicBezTo>
                    <a:pt x="28" y="121"/>
                    <a:pt x="30" y="117"/>
                    <a:pt x="32" y="116"/>
                  </a:cubicBezTo>
                  <a:cubicBezTo>
                    <a:pt x="33" y="115"/>
                    <a:pt x="37" y="113"/>
                    <a:pt x="38" y="112"/>
                  </a:cubicBezTo>
                  <a:cubicBezTo>
                    <a:pt x="39" y="111"/>
                    <a:pt x="42" y="109"/>
                    <a:pt x="43" y="107"/>
                  </a:cubicBezTo>
                  <a:cubicBezTo>
                    <a:pt x="44" y="106"/>
                    <a:pt x="45" y="102"/>
                    <a:pt x="46" y="100"/>
                  </a:cubicBezTo>
                  <a:cubicBezTo>
                    <a:pt x="47" y="99"/>
                    <a:pt x="50" y="97"/>
                    <a:pt x="52" y="96"/>
                  </a:cubicBezTo>
                  <a:cubicBezTo>
                    <a:pt x="53" y="95"/>
                    <a:pt x="56" y="91"/>
                    <a:pt x="57" y="90"/>
                  </a:cubicBezTo>
                  <a:cubicBezTo>
                    <a:pt x="59" y="88"/>
                    <a:pt x="62" y="83"/>
                    <a:pt x="64" y="81"/>
                  </a:cubicBezTo>
                  <a:cubicBezTo>
                    <a:pt x="67" y="78"/>
                    <a:pt x="73" y="74"/>
                    <a:pt x="76" y="71"/>
                  </a:cubicBezTo>
                  <a:cubicBezTo>
                    <a:pt x="79" y="69"/>
                    <a:pt x="86" y="64"/>
                    <a:pt x="90" y="63"/>
                  </a:cubicBezTo>
                  <a:cubicBezTo>
                    <a:pt x="92" y="62"/>
                    <a:pt x="97" y="61"/>
                    <a:pt x="99" y="61"/>
                  </a:cubicBezTo>
                  <a:cubicBezTo>
                    <a:pt x="101" y="61"/>
                    <a:pt x="105" y="63"/>
                    <a:pt x="107" y="64"/>
                  </a:cubicBezTo>
                  <a:cubicBezTo>
                    <a:pt x="109" y="65"/>
                    <a:pt x="113" y="68"/>
                    <a:pt x="116" y="68"/>
                  </a:cubicBezTo>
                  <a:cubicBezTo>
                    <a:pt x="117" y="68"/>
                    <a:pt x="120" y="67"/>
                    <a:pt x="121" y="66"/>
                  </a:cubicBezTo>
                  <a:cubicBezTo>
                    <a:pt x="122" y="66"/>
                    <a:pt x="123" y="63"/>
                    <a:pt x="123" y="62"/>
                  </a:cubicBezTo>
                  <a:cubicBezTo>
                    <a:pt x="123" y="60"/>
                    <a:pt x="121" y="57"/>
                    <a:pt x="121" y="56"/>
                  </a:cubicBezTo>
                  <a:cubicBezTo>
                    <a:pt x="121" y="53"/>
                    <a:pt x="121" y="47"/>
                    <a:pt x="120" y="44"/>
                  </a:cubicBezTo>
                  <a:cubicBezTo>
                    <a:pt x="120" y="41"/>
                    <a:pt x="120" y="35"/>
                    <a:pt x="120" y="31"/>
                  </a:cubicBezTo>
                  <a:cubicBezTo>
                    <a:pt x="120" y="29"/>
                    <a:pt x="118" y="23"/>
                    <a:pt x="118" y="20"/>
                  </a:cubicBezTo>
                  <a:cubicBezTo>
                    <a:pt x="118" y="18"/>
                    <a:pt x="118" y="12"/>
                    <a:pt x="118" y="10"/>
                  </a:cubicBezTo>
                  <a:cubicBezTo>
                    <a:pt x="118" y="8"/>
                    <a:pt x="119" y="5"/>
                    <a:pt x="119" y="5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31" y="1"/>
                    <a:pt x="133" y="3"/>
                    <a:pt x="134" y="3"/>
                  </a:cubicBezTo>
                  <a:cubicBezTo>
                    <a:pt x="135" y="4"/>
                    <a:pt x="138" y="6"/>
                    <a:pt x="140" y="6"/>
                  </a:cubicBezTo>
                  <a:cubicBezTo>
                    <a:pt x="142" y="6"/>
                    <a:pt x="145" y="5"/>
                    <a:pt x="147" y="5"/>
                  </a:cubicBezTo>
                  <a:cubicBezTo>
                    <a:pt x="148" y="4"/>
                    <a:pt x="152" y="4"/>
                    <a:pt x="154" y="4"/>
                  </a:cubicBezTo>
                  <a:cubicBezTo>
                    <a:pt x="155" y="5"/>
                    <a:pt x="157" y="6"/>
                    <a:pt x="158" y="7"/>
                  </a:cubicBezTo>
                  <a:cubicBezTo>
                    <a:pt x="159" y="8"/>
                    <a:pt x="161" y="10"/>
                    <a:pt x="162" y="11"/>
                  </a:cubicBezTo>
                  <a:cubicBezTo>
                    <a:pt x="163" y="12"/>
                    <a:pt x="164" y="16"/>
                    <a:pt x="165" y="17"/>
                  </a:cubicBezTo>
                  <a:cubicBezTo>
                    <a:pt x="166" y="18"/>
                    <a:pt x="168" y="20"/>
                    <a:pt x="169" y="20"/>
                  </a:cubicBezTo>
                  <a:cubicBezTo>
                    <a:pt x="170" y="21"/>
                    <a:pt x="173" y="20"/>
                    <a:pt x="174" y="20"/>
                  </a:cubicBezTo>
                  <a:cubicBezTo>
                    <a:pt x="175" y="20"/>
                    <a:pt x="177" y="18"/>
                    <a:pt x="178" y="18"/>
                  </a:cubicBezTo>
                  <a:cubicBezTo>
                    <a:pt x="180" y="17"/>
                    <a:pt x="182" y="15"/>
                    <a:pt x="183" y="14"/>
                  </a:cubicBezTo>
                  <a:cubicBezTo>
                    <a:pt x="184" y="14"/>
                    <a:pt x="186" y="13"/>
                    <a:pt x="186" y="13"/>
                  </a:cubicBezTo>
                  <a:cubicBezTo>
                    <a:pt x="187" y="13"/>
                    <a:pt x="189" y="13"/>
                    <a:pt x="190" y="14"/>
                  </a:cubicBezTo>
                  <a:cubicBezTo>
                    <a:pt x="190" y="14"/>
                    <a:pt x="192" y="15"/>
                    <a:pt x="192" y="16"/>
                  </a:cubicBezTo>
                  <a:cubicBezTo>
                    <a:pt x="193" y="17"/>
                    <a:pt x="194" y="20"/>
                    <a:pt x="193" y="21"/>
                  </a:cubicBezTo>
                  <a:cubicBezTo>
                    <a:pt x="193" y="23"/>
                    <a:pt x="191" y="27"/>
                    <a:pt x="191" y="29"/>
                  </a:cubicBezTo>
                  <a:cubicBezTo>
                    <a:pt x="191" y="30"/>
                    <a:pt x="192" y="32"/>
                    <a:pt x="193" y="32"/>
                  </a:cubicBezTo>
                  <a:cubicBezTo>
                    <a:pt x="194" y="33"/>
                    <a:pt x="195" y="35"/>
                    <a:pt x="196" y="35"/>
                  </a:cubicBezTo>
                  <a:cubicBezTo>
                    <a:pt x="198" y="35"/>
                    <a:pt x="201" y="34"/>
                    <a:pt x="202" y="33"/>
                  </a:cubicBezTo>
                  <a:cubicBezTo>
                    <a:pt x="203" y="33"/>
                    <a:pt x="204" y="31"/>
                    <a:pt x="205" y="31"/>
                  </a:cubicBezTo>
                  <a:cubicBezTo>
                    <a:pt x="205" y="31"/>
                    <a:pt x="207" y="31"/>
                    <a:pt x="207" y="31"/>
                  </a:cubicBezTo>
                  <a:cubicBezTo>
                    <a:pt x="208" y="32"/>
                    <a:pt x="210" y="34"/>
                    <a:pt x="211" y="35"/>
                  </a:cubicBezTo>
                  <a:cubicBezTo>
                    <a:pt x="212" y="36"/>
                    <a:pt x="213" y="39"/>
                    <a:pt x="214" y="40"/>
                  </a:cubicBezTo>
                  <a:cubicBezTo>
                    <a:pt x="215" y="42"/>
                    <a:pt x="219" y="43"/>
                    <a:pt x="221" y="44"/>
                  </a:cubicBezTo>
                  <a:cubicBezTo>
                    <a:pt x="223" y="45"/>
                    <a:pt x="229" y="45"/>
                    <a:pt x="232" y="46"/>
                  </a:cubicBezTo>
                  <a:cubicBezTo>
                    <a:pt x="234" y="46"/>
                    <a:pt x="239" y="45"/>
                    <a:pt x="242" y="45"/>
                  </a:cubicBezTo>
                  <a:cubicBezTo>
                    <a:pt x="243" y="45"/>
                    <a:pt x="247" y="44"/>
                    <a:pt x="249" y="44"/>
                  </a:cubicBezTo>
                  <a:close/>
                </a:path>
              </a:pathLst>
            </a:custGeom>
            <a:solidFill>
              <a:srgbClr val="C00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1B3685F5-95EE-E059-92C8-C441FEAE4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1350" y="4763"/>
              <a:ext cx="776288" cy="1035050"/>
            </a:xfrm>
            <a:custGeom>
              <a:avLst/>
              <a:gdLst>
                <a:gd name="T0" fmla="*/ 399 w 408"/>
                <a:gd name="T1" fmla="*/ 482 h 544"/>
                <a:gd name="T2" fmla="*/ 383 w 408"/>
                <a:gd name="T3" fmla="*/ 492 h 544"/>
                <a:gd name="T4" fmla="*/ 360 w 408"/>
                <a:gd name="T5" fmla="*/ 487 h 544"/>
                <a:gd name="T6" fmla="*/ 358 w 408"/>
                <a:gd name="T7" fmla="*/ 498 h 544"/>
                <a:gd name="T8" fmla="*/ 345 w 408"/>
                <a:gd name="T9" fmla="*/ 509 h 544"/>
                <a:gd name="T10" fmla="*/ 323 w 408"/>
                <a:gd name="T11" fmla="*/ 514 h 544"/>
                <a:gd name="T12" fmla="*/ 311 w 408"/>
                <a:gd name="T13" fmla="*/ 525 h 544"/>
                <a:gd name="T14" fmla="*/ 272 w 408"/>
                <a:gd name="T15" fmla="*/ 529 h 544"/>
                <a:gd name="T16" fmla="*/ 242 w 408"/>
                <a:gd name="T17" fmla="*/ 539 h 544"/>
                <a:gd name="T18" fmla="*/ 241 w 408"/>
                <a:gd name="T19" fmla="*/ 518 h 544"/>
                <a:gd name="T20" fmla="*/ 229 w 408"/>
                <a:gd name="T21" fmla="*/ 503 h 544"/>
                <a:gd name="T22" fmla="*/ 218 w 408"/>
                <a:gd name="T23" fmla="*/ 490 h 544"/>
                <a:gd name="T24" fmla="*/ 200 w 408"/>
                <a:gd name="T25" fmla="*/ 459 h 544"/>
                <a:gd name="T26" fmla="*/ 183 w 408"/>
                <a:gd name="T27" fmla="*/ 440 h 544"/>
                <a:gd name="T28" fmla="*/ 174 w 408"/>
                <a:gd name="T29" fmla="*/ 454 h 544"/>
                <a:gd name="T30" fmla="*/ 149 w 408"/>
                <a:gd name="T31" fmla="*/ 446 h 544"/>
                <a:gd name="T32" fmla="*/ 132 w 408"/>
                <a:gd name="T33" fmla="*/ 456 h 544"/>
                <a:gd name="T34" fmla="*/ 94 w 408"/>
                <a:gd name="T35" fmla="*/ 450 h 544"/>
                <a:gd name="T36" fmla="*/ 75 w 408"/>
                <a:gd name="T37" fmla="*/ 457 h 544"/>
                <a:gd name="T38" fmla="*/ 58 w 408"/>
                <a:gd name="T39" fmla="*/ 450 h 544"/>
                <a:gd name="T40" fmla="*/ 42 w 408"/>
                <a:gd name="T41" fmla="*/ 443 h 544"/>
                <a:gd name="T42" fmla="*/ 18 w 408"/>
                <a:gd name="T43" fmla="*/ 440 h 544"/>
                <a:gd name="T44" fmla="*/ 27 w 408"/>
                <a:gd name="T45" fmla="*/ 410 h 544"/>
                <a:gd name="T46" fmla="*/ 32 w 408"/>
                <a:gd name="T47" fmla="*/ 377 h 544"/>
                <a:gd name="T48" fmla="*/ 5 w 408"/>
                <a:gd name="T49" fmla="*/ 308 h 544"/>
                <a:gd name="T50" fmla="*/ 4 w 408"/>
                <a:gd name="T51" fmla="*/ 295 h 544"/>
                <a:gd name="T52" fmla="*/ 11 w 408"/>
                <a:gd name="T53" fmla="*/ 279 h 544"/>
                <a:gd name="T54" fmla="*/ 14 w 408"/>
                <a:gd name="T55" fmla="*/ 249 h 544"/>
                <a:gd name="T56" fmla="*/ 10 w 408"/>
                <a:gd name="T57" fmla="*/ 230 h 544"/>
                <a:gd name="T58" fmla="*/ 23 w 408"/>
                <a:gd name="T59" fmla="*/ 246 h 544"/>
                <a:gd name="T60" fmla="*/ 22 w 408"/>
                <a:gd name="T61" fmla="*/ 224 h 544"/>
                <a:gd name="T62" fmla="*/ 30 w 408"/>
                <a:gd name="T63" fmla="*/ 204 h 544"/>
                <a:gd name="T64" fmla="*/ 35 w 408"/>
                <a:gd name="T65" fmla="*/ 190 h 544"/>
                <a:gd name="T66" fmla="*/ 22 w 408"/>
                <a:gd name="T67" fmla="*/ 158 h 544"/>
                <a:gd name="T68" fmla="*/ 26 w 408"/>
                <a:gd name="T69" fmla="*/ 121 h 544"/>
                <a:gd name="T70" fmla="*/ 39 w 408"/>
                <a:gd name="T71" fmla="*/ 115 h 544"/>
                <a:gd name="T72" fmla="*/ 49 w 408"/>
                <a:gd name="T73" fmla="*/ 109 h 544"/>
                <a:gd name="T74" fmla="*/ 59 w 408"/>
                <a:gd name="T75" fmla="*/ 94 h 544"/>
                <a:gd name="T76" fmla="*/ 55 w 408"/>
                <a:gd name="T77" fmla="*/ 76 h 544"/>
                <a:gd name="T78" fmla="*/ 75 w 408"/>
                <a:gd name="T79" fmla="*/ 77 h 544"/>
                <a:gd name="T80" fmla="*/ 64 w 408"/>
                <a:gd name="T81" fmla="*/ 58 h 544"/>
                <a:gd name="T82" fmla="*/ 54 w 408"/>
                <a:gd name="T83" fmla="*/ 29 h 544"/>
                <a:gd name="T84" fmla="*/ 73 w 408"/>
                <a:gd name="T85" fmla="*/ 0 h 544"/>
                <a:gd name="T86" fmla="*/ 101 w 408"/>
                <a:gd name="T87" fmla="*/ 2 h 544"/>
                <a:gd name="T88" fmla="*/ 149 w 408"/>
                <a:gd name="T89" fmla="*/ 34 h 544"/>
                <a:gd name="T90" fmla="*/ 161 w 408"/>
                <a:gd name="T91" fmla="*/ 77 h 544"/>
                <a:gd name="T92" fmla="*/ 188 w 408"/>
                <a:gd name="T93" fmla="*/ 116 h 544"/>
                <a:gd name="T94" fmla="*/ 211 w 408"/>
                <a:gd name="T95" fmla="*/ 143 h 544"/>
                <a:gd name="T96" fmla="*/ 168 w 408"/>
                <a:gd name="T97" fmla="*/ 164 h 544"/>
                <a:gd name="T98" fmla="*/ 190 w 408"/>
                <a:gd name="T99" fmla="*/ 199 h 544"/>
                <a:gd name="T100" fmla="*/ 200 w 408"/>
                <a:gd name="T101" fmla="*/ 238 h 544"/>
                <a:gd name="T102" fmla="*/ 195 w 408"/>
                <a:gd name="T103" fmla="*/ 267 h 544"/>
                <a:gd name="T104" fmla="*/ 225 w 408"/>
                <a:gd name="T105" fmla="*/ 272 h 544"/>
                <a:gd name="T106" fmla="*/ 260 w 408"/>
                <a:gd name="T107" fmla="*/ 284 h 544"/>
                <a:gd name="T108" fmla="*/ 313 w 408"/>
                <a:gd name="T109" fmla="*/ 272 h 544"/>
                <a:gd name="T110" fmla="*/ 340 w 408"/>
                <a:gd name="T111" fmla="*/ 309 h 544"/>
                <a:gd name="T112" fmla="*/ 347 w 408"/>
                <a:gd name="T113" fmla="*/ 327 h 544"/>
                <a:gd name="T114" fmla="*/ 369 w 408"/>
                <a:gd name="T115" fmla="*/ 368 h 544"/>
                <a:gd name="T116" fmla="*/ 367 w 408"/>
                <a:gd name="T117" fmla="*/ 415 h 544"/>
                <a:gd name="T118" fmla="*/ 386 w 408"/>
                <a:gd name="T119" fmla="*/ 450 h 544"/>
                <a:gd name="T120" fmla="*/ 408 w 408"/>
                <a:gd name="T121" fmla="*/ 476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544">
                  <a:moveTo>
                    <a:pt x="408" y="476"/>
                  </a:moveTo>
                  <a:cubicBezTo>
                    <a:pt x="408" y="478"/>
                    <a:pt x="407" y="479"/>
                    <a:pt x="407" y="480"/>
                  </a:cubicBezTo>
                  <a:cubicBezTo>
                    <a:pt x="407" y="481"/>
                    <a:pt x="406" y="483"/>
                    <a:pt x="406" y="484"/>
                  </a:cubicBezTo>
                  <a:cubicBezTo>
                    <a:pt x="405" y="485"/>
                    <a:pt x="404" y="486"/>
                    <a:pt x="403" y="486"/>
                  </a:cubicBezTo>
                  <a:cubicBezTo>
                    <a:pt x="402" y="486"/>
                    <a:pt x="401" y="485"/>
                    <a:pt x="401" y="484"/>
                  </a:cubicBezTo>
                  <a:cubicBezTo>
                    <a:pt x="400" y="484"/>
                    <a:pt x="399" y="483"/>
                    <a:pt x="399" y="482"/>
                  </a:cubicBezTo>
                  <a:cubicBezTo>
                    <a:pt x="397" y="482"/>
                    <a:pt x="395" y="483"/>
                    <a:pt x="394" y="483"/>
                  </a:cubicBezTo>
                  <a:cubicBezTo>
                    <a:pt x="393" y="483"/>
                    <a:pt x="390" y="484"/>
                    <a:pt x="389" y="484"/>
                  </a:cubicBezTo>
                  <a:cubicBezTo>
                    <a:pt x="388" y="485"/>
                    <a:pt x="386" y="485"/>
                    <a:pt x="386" y="486"/>
                  </a:cubicBezTo>
                  <a:cubicBezTo>
                    <a:pt x="385" y="487"/>
                    <a:pt x="387" y="489"/>
                    <a:pt x="387" y="490"/>
                  </a:cubicBezTo>
                  <a:cubicBezTo>
                    <a:pt x="387" y="490"/>
                    <a:pt x="385" y="491"/>
                    <a:pt x="385" y="491"/>
                  </a:cubicBezTo>
                  <a:cubicBezTo>
                    <a:pt x="385" y="492"/>
                    <a:pt x="384" y="492"/>
                    <a:pt x="383" y="492"/>
                  </a:cubicBezTo>
                  <a:cubicBezTo>
                    <a:pt x="382" y="492"/>
                    <a:pt x="380" y="490"/>
                    <a:pt x="379" y="489"/>
                  </a:cubicBezTo>
                  <a:cubicBezTo>
                    <a:pt x="378" y="488"/>
                    <a:pt x="376" y="485"/>
                    <a:pt x="375" y="483"/>
                  </a:cubicBezTo>
                  <a:cubicBezTo>
                    <a:pt x="374" y="483"/>
                    <a:pt x="373" y="480"/>
                    <a:pt x="372" y="480"/>
                  </a:cubicBezTo>
                  <a:cubicBezTo>
                    <a:pt x="371" y="480"/>
                    <a:pt x="371" y="482"/>
                    <a:pt x="370" y="482"/>
                  </a:cubicBezTo>
                  <a:cubicBezTo>
                    <a:pt x="369" y="483"/>
                    <a:pt x="367" y="484"/>
                    <a:pt x="366" y="484"/>
                  </a:cubicBezTo>
                  <a:cubicBezTo>
                    <a:pt x="365" y="485"/>
                    <a:pt x="362" y="486"/>
                    <a:pt x="360" y="487"/>
                  </a:cubicBezTo>
                  <a:cubicBezTo>
                    <a:pt x="360" y="487"/>
                    <a:pt x="358" y="487"/>
                    <a:pt x="357" y="488"/>
                  </a:cubicBezTo>
                  <a:cubicBezTo>
                    <a:pt x="357" y="488"/>
                    <a:pt x="357" y="489"/>
                    <a:pt x="356" y="490"/>
                  </a:cubicBezTo>
                  <a:cubicBezTo>
                    <a:pt x="356" y="490"/>
                    <a:pt x="357" y="492"/>
                    <a:pt x="357" y="492"/>
                  </a:cubicBezTo>
                  <a:cubicBezTo>
                    <a:pt x="358" y="493"/>
                    <a:pt x="359" y="494"/>
                    <a:pt x="360" y="494"/>
                  </a:cubicBezTo>
                  <a:cubicBezTo>
                    <a:pt x="360" y="495"/>
                    <a:pt x="360" y="496"/>
                    <a:pt x="360" y="497"/>
                  </a:cubicBezTo>
                  <a:cubicBezTo>
                    <a:pt x="359" y="497"/>
                    <a:pt x="358" y="498"/>
                    <a:pt x="358" y="498"/>
                  </a:cubicBezTo>
                  <a:cubicBezTo>
                    <a:pt x="357" y="498"/>
                    <a:pt x="354" y="498"/>
                    <a:pt x="353" y="498"/>
                  </a:cubicBezTo>
                  <a:cubicBezTo>
                    <a:pt x="352" y="498"/>
                    <a:pt x="349" y="498"/>
                    <a:pt x="348" y="498"/>
                  </a:cubicBezTo>
                  <a:cubicBezTo>
                    <a:pt x="347" y="499"/>
                    <a:pt x="346" y="500"/>
                    <a:pt x="346" y="501"/>
                  </a:cubicBezTo>
                  <a:cubicBezTo>
                    <a:pt x="346" y="502"/>
                    <a:pt x="348" y="503"/>
                    <a:pt x="348" y="504"/>
                  </a:cubicBezTo>
                  <a:cubicBezTo>
                    <a:pt x="348" y="505"/>
                    <a:pt x="347" y="506"/>
                    <a:pt x="347" y="507"/>
                  </a:cubicBezTo>
                  <a:cubicBezTo>
                    <a:pt x="346" y="507"/>
                    <a:pt x="345" y="508"/>
                    <a:pt x="345" y="509"/>
                  </a:cubicBezTo>
                  <a:cubicBezTo>
                    <a:pt x="344" y="509"/>
                    <a:pt x="343" y="510"/>
                    <a:pt x="343" y="510"/>
                  </a:cubicBezTo>
                  <a:cubicBezTo>
                    <a:pt x="342" y="510"/>
                    <a:pt x="340" y="510"/>
                    <a:pt x="339" y="509"/>
                  </a:cubicBezTo>
                  <a:cubicBezTo>
                    <a:pt x="337" y="509"/>
                    <a:pt x="334" y="508"/>
                    <a:pt x="332" y="508"/>
                  </a:cubicBezTo>
                  <a:cubicBezTo>
                    <a:pt x="332" y="508"/>
                    <a:pt x="330" y="507"/>
                    <a:pt x="330" y="507"/>
                  </a:cubicBezTo>
                  <a:cubicBezTo>
                    <a:pt x="329" y="507"/>
                    <a:pt x="327" y="509"/>
                    <a:pt x="327" y="509"/>
                  </a:cubicBezTo>
                  <a:cubicBezTo>
                    <a:pt x="326" y="510"/>
                    <a:pt x="324" y="512"/>
                    <a:pt x="323" y="514"/>
                  </a:cubicBezTo>
                  <a:cubicBezTo>
                    <a:pt x="323" y="515"/>
                    <a:pt x="322" y="517"/>
                    <a:pt x="322" y="518"/>
                  </a:cubicBezTo>
                  <a:cubicBezTo>
                    <a:pt x="322" y="519"/>
                    <a:pt x="322" y="521"/>
                    <a:pt x="322" y="523"/>
                  </a:cubicBezTo>
                  <a:cubicBezTo>
                    <a:pt x="322" y="523"/>
                    <a:pt x="322" y="525"/>
                    <a:pt x="321" y="526"/>
                  </a:cubicBezTo>
                  <a:cubicBezTo>
                    <a:pt x="321" y="526"/>
                    <a:pt x="319" y="526"/>
                    <a:pt x="319" y="526"/>
                  </a:cubicBezTo>
                  <a:cubicBezTo>
                    <a:pt x="318" y="526"/>
                    <a:pt x="315" y="526"/>
                    <a:pt x="314" y="526"/>
                  </a:cubicBezTo>
                  <a:cubicBezTo>
                    <a:pt x="313" y="526"/>
                    <a:pt x="312" y="525"/>
                    <a:pt x="311" y="525"/>
                  </a:cubicBezTo>
                  <a:cubicBezTo>
                    <a:pt x="310" y="524"/>
                    <a:pt x="309" y="523"/>
                    <a:pt x="308" y="523"/>
                  </a:cubicBezTo>
                  <a:cubicBezTo>
                    <a:pt x="305" y="523"/>
                    <a:pt x="300" y="533"/>
                    <a:pt x="300" y="533"/>
                  </a:cubicBezTo>
                  <a:cubicBezTo>
                    <a:pt x="286" y="527"/>
                    <a:pt x="286" y="527"/>
                    <a:pt x="286" y="527"/>
                  </a:cubicBezTo>
                  <a:cubicBezTo>
                    <a:pt x="279" y="535"/>
                    <a:pt x="279" y="535"/>
                    <a:pt x="279" y="535"/>
                  </a:cubicBezTo>
                  <a:cubicBezTo>
                    <a:pt x="273" y="533"/>
                    <a:pt x="273" y="533"/>
                    <a:pt x="273" y="533"/>
                  </a:cubicBezTo>
                  <a:cubicBezTo>
                    <a:pt x="272" y="529"/>
                    <a:pt x="272" y="529"/>
                    <a:pt x="272" y="529"/>
                  </a:cubicBezTo>
                  <a:cubicBezTo>
                    <a:pt x="268" y="528"/>
                    <a:pt x="268" y="528"/>
                    <a:pt x="268" y="528"/>
                  </a:cubicBezTo>
                  <a:cubicBezTo>
                    <a:pt x="265" y="542"/>
                    <a:pt x="265" y="542"/>
                    <a:pt x="265" y="542"/>
                  </a:cubicBezTo>
                  <a:cubicBezTo>
                    <a:pt x="265" y="542"/>
                    <a:pt x="261" y="544"/>
                    <a:pt x="260" y="544"/>
                  </a:cubicBezTo>
                  <a:cubicBezTo>
                    <a:pt x="258" y="544"/>
                    <a:pt x="256" y="542"/>
                    <a:pt x="254" y="541"/>
                  </a:cubicBezTo>
                  <a:cubicBezTo>
                    <a:pt x="253" y="541"/>
                    <a:pt x="249" y="540"/>
                    <a:pt x="248" y="539"/>
                  </a:cubicBezTo>
                  <a:cubicBezTo>
                    <a:pt x="246" y="539"/>
                    <a:pt x="243" y="540"/>
                    <a:pt x="242" y="539"/>
                  </a:cubicBezTo>
                  <a:cubicBezTo>
                    <a:pt x="241" y="539"/>
                    <a:pt x="239" y="537"/>
                    <a:pt x="238" y="536"/>
                  </a:cubicBezTo>
                  <a:cubicBezTo>
                    <a:pt x="237" y="535"/>
                    <a:pt x="235" y="531"/>
                    <a:pt x="235" y="529"/>
                  </a:cubicBezTo>
                  <a:cubicBezTo>
                    <a:pt x="234" y="528"/>
                    <a:pt x="232" y="526"/>
                    <a:pt x="232" y="524"/>
                  </a:cubicBezTo>
                  <a:cubicBezTo>
                    <a:pt x="233" y="524"/>
                    <a:pt x="235" y="524"/>
                    <a:pt x="236" y="524"/>
                  </a:cubicBezTo>
                  <a:cubicBezTo>
                    <a:pt x="237" y="523"/>
                    <a:pt x="239" y="522"/>
                    <a:pt x="240" y="521"/>
                  </a:cubicBezTo>
                  <a:cubicBezTo>
                    <a:pt x="241" y="520"/>
                    <a:pt x="241" y="519"/>
                    <a:pt x="241" y="518"/>
                  </a:cubicBezTo>
                  <a:cubicBezTo>
                    <a:pt x="241" y="517"/>
                    <a:pt x="240" y="516"/>
                    <a:pt x="240" y="515"/>
                  </a:cubicBezTo>
                  <a:cubicBezTo>
                    <a:pt x="239" y="514"/>
                    <a:pt x="239" y="513"/>
                    <a:pt x="239" y="512"/>
                  </a:cubicBezTo>
                  <a:cubicBezTo>
                    <a:pt x="238" y="512"/>
                    <a:pt x="236" y="512"/>
                    <a:pt x="235" y="512"/>
                  </a:cubicBezTo>
                  <a:cubicBezTo>
                    <a:pt x="234" y="511"/>
                    <a:pt x="232" y="510"/>
                    <a:pt x="232" y="510"/>
                  </a:cubicBezTo>
                  <a:cubicBezTo>
                    <a:pt x="232" y="509"/>
                    <a:pt x="232" y="507"/>
                    <a:pt x="232" y="506"/>
                  </a:cubicBezTo>
                  <a:cubicBezTo>
                    <a:pt x="232" y="505"/>
                    <a:pt x="230" y="503"/>
                    <a:pt x="229" y="503"/>
                  </a:cubicBezTo>
                  <a:cubicBezTo>
                    <a:pt x="227" y="502"/>
                    <a:pt x="224" y="501"/>
                    <a:pt x="223" y="500"/>
                  </a:cubicBezTo>
                  <a:cubicBezTo>
                    <a:pt x="222" y="500"/>
                    <a:pt x="220" y="499"/>
                    <a:pt x="219" y="499"/>
                  </a:cubicBezTo>
                  <a:cubicBezTo>
                    <a:pt x="218" y="499"/>
                    <a:pt x="217" y="500"/>
                    <a:pt x="216" y="499"/>
                  </a:cubicBezTo>
                  <a:cubicBezTo>
                    <a:pt x="215" y="499"/>
                    <a:pt x="215" y="497"/>
                    <a:pt x="215" y="496"/>
                  </a:cubicBezTo>
                  <a:cubicBezTo>
                    <a:pt x="214" y="495"/>
                    <a:pt x="215" y="494"/>
                    <a:pt x="216" y="493"/>
                  </a:cubicBezTo>
                  <a:cubicBezTo>
                    <a:pt x="216" y="492"/>
                    <a:pt x="217" y="491"/>
                    <a:pt x="218" y="490"/>
                  </a:cubicBezTo>
                  <a:cubicBezTo>
                    <a:pt x="218" y="490"/>
                    <a:pt x="218" y="489"/>
                    <a:pt x="218" y="488"/>
                  </a:cubicBezTo>
                  <a:cubicBezTo>
                    <a:pt x="217" y="487"/>
                    <a:pt x="216" y="486"/>
                    <a:pt x="216" y="485"/>
                  </a:cubicBezTo>
                  <a:cubicBezTo>
                    <a:pt x="215" y="484"/>
                    <a:pt x="212" y="482"/>
                    <a:pt x="211" y="481"/>
                  </a:cubicBezTo>
                  <a:cubicBezTo>
                    <a:pt x="209" y="479"/>
                    <a:pt x="206" y="475"/>
                    <a:pt x="204" y="473"/>
                  </a:cubicBezTo>
                  <a:cubicBezTo>
                    <a:pt x="203" y="472"/>
                    <a:pt x="202" y="468"/>
                    <a:pt x="201" y="466"/>
                  </a:cubicBezTo>
                  <a:cubicBezTo>
                    <a:pt x="201" y="465"/>
                    <a:pt x="200" y="461"/>
                    <a:pt x="200" y="459"/>
                  </a:cubicBezTo>
                  <a:cubicBezTo>
                    <a:pt x="200" y="457"/>
                    <a:pt x="200" y="453"/>
                    <a:pt x="200" y="451"/>
                  </a:cubicBezTo>
                  <a:cubicBezTo>
                    <a:pt x="200" y="450"/>
                    <a:pt x="201" y="447"/>
                    <a:pt x="201" y="446"/>
                  </a:cubicBezTo>
                  <a:cubicBezTo>
                    <a:pt x="201" y="446"/>
                    <a:pt x="201" y="444"/>
                    <a:pt x="200" y="443"/>
                  </a:cubicBezTo>
                  <a:cubicBezTo>
                    <a:pt x="200" y="442"/>
                    <a:pt x="198" y="442"/>
                    <a:pt x="197" y="442"/>
                  </a:cubicBezTo>
                  <a:cubicBezTo>
                    <a:pt x="196" y="441"/>
                    <a:pt x="193" y="441"/>
                    <a:pt x="191" y="440"/>
                  </a:cubicBezTo>
                  <a:cubicBezTo>
                    <a:pt x="189" y="440"/>
                    <a:pt x="185" y="440"/>
                    <a:pt x="183" y="440"/>
                  </a:cubicBezTo>
                  <a:cubicBezTo>
                    <a:pt x="181" y="441"/>
                    <a:pt x="177" y="439"/>
                    <a:pt x="176" y="441"/>
                  </a:cubicBezTo>
                  <a:cubicBezTo>
                    <a:pt x="175" y="441"/>
                    <a:pt x="175" y="443"/>
                    <a:pt x="175" y="444"/>
                  </a:cubicBezTo>
                  <a:cubicBezTo>
                    <a:pt x="176" y="445"/>
                    <a:pt x="177" y="447"/>
                    <a:pt x="177" y="448"/>
                  </a:cubicBezTo>
                  <a:cubicBezTo>
                    <a:pt x="178" y="449"/>
                    <a:pt x="177" y="451"/>
                    <a:pt x="177" y="452"/>
                  </a:cubicBezTo>
                  <a:cubicBezTo>
                    <a:pt x="177" y="453"/>
                    <a:pt x="176" y="455"/>
                    <a:pt x="176" y="455"/>
                  </a:cubicBezTo>
                  <a:cubicBezTo>
                    <a:pt x="175" y="455"/>
                    <a:pt x="174" y="455"/>
                    <a:pt x="174" y="454"/>
                  </a:cubicBezTo>
                  <a:cubicBezTo>
                    <a:pt x="173" y="454"/>
                    <a:pt x="172" y="451"/>
                    <a:pt x="171" y="451"/>
                  </a:cubicBezTo>
                  <a:cubicBezTo>
                    <a:pt x="170" y="450"/>
                    <a:pt x="169" y="449"/>
                    <a:pt x="168" y="448"/>
                  </a:cubicBezTo>
                  <a:cubicBezTo>
                    <a:pt x="167" y="448"/>
                    <a:pt x="165" y="447"/>
                    <a:pt x="164" y="447"/>
                  </a:cubicBezTo>
                  <a:cubicBezTo>
                    <a:pt x="163" y="447"/>
                    <a:pt x="160" y="448"/>
                    <a:pt x="159" y="448"/>
                  </a:cubicBezTo>
                  <a:cubicBezTo>
                    <a:pt x="158" y="447"/>
                    <a:pt x="156" y="446"/>
                    <a:pt x="154" y="446"/>
                  </a:cubicBezTo>
                  <a:cubicBezTo>
                    <a:pt x="153" y="445"/>
                    <a:pt x="151" y="446"/>
                    <a:pt x="149" y="446"/>
                  </a:cubicBezTo>
                  <a:cubicBezTo>
                    <a:pt x="148" y="446"/>
                    <a:pt x="145" y="448"/>
                    <a:pt x="144" y="448"/>
                  </a:cubicBezTo>
                  <a:cubicBezTo>
                    <a:pt x="143" y="449"/>
                    <a:pt x="140" y="450"/>
                    <a:pt x="139" y="449"/>
                  </a:cubicBezTo>
                  <a:cubicBezTo>
                    <a:pt x="138" y="449"/>
                    <a:pt x="137" y="449"/>
                    <a:pt x="137" y="449"/>
                  </a:cubicBezTo>
                  <a:cubicBezTo>
                    <a:pt x="136" y="449"/>
                    <a:pt x="134" y="449"/>
                    <a:pt x="134" y="450"/>
                  </a:cubicBezTo>
                  <a:cubicBezTo>
                    <a:pt x="133" y="450"/>
                    <a:pt x="132" y="451"/>
                    <a:pt x="132" y="452"/>
                  </a:cubicBezTo>
                  <a:cubicBezTo>
                    <a:pt x="131" y="453"/>
                    <a:pt x="133" y="455"/>
                    <a:pt x="132" y="456"/>
                  </a:cubicBezTo>
                  <a:cubicBezTo>
                    <a:pt x="132" y="457"/>
                    <a:pt x="130" y="458"/>
                    <a:pt x="129" y="459"/>
                  </a:cubicBezTo>
                  <a:cubicBezTo>
                    <a:pt x="127" y="460"/>
                    <a:pt x="122" y="460"/>
                    <a:pt x="120" y="460"/>
                  </a:cubicBezTo>
                  <a:cubicBezTo>
                    <a:pt x="117" y="460"/>
                    <a:pt x="112" y="458"/>
                    <a:pt x="110" y="458"/>
                  </a:cubicBezTo>
                  <a:cubicBezTo>
                    <a:pt x="108" y="457"/>
                    <a:pt x="104" y="455"/>
                    <a:pt x="102" y="454"/>
                  </a:cubicBezTo>
                  <a:cubicBezTo>
                    <a:pt x="101" y="454"/>
                    <a:pt x="98" y="452"/>
                    <a:pt x="97" y="451"/>
                  </a:cubicBezTo>
                  <a:cubicBezTo>
                    <a:pt x="96" y="451"/>
                    <a:pt x="95" y="450"/>
                    <a:pt x="94" y="450"/>
                  </a:cubicBezTo>
                  <a:cubicBezTo>
                    <a:pt x="93" y="451"/>
                    <a:pt x="92" y="452"/>
                    <a:pt x="91" y="452"/>
                  </a:cubicBezTo>
                  <a:cubicBezTo>
                    <a:pt x="90" y="453"/>
                    <a:pt x="90" y="454"/>
                    <a:pt x="90" y="455"/>
                  </a:cubicBezTo>
                  <a:cubicBezTo>
                    <a:pt x="89" y="455"/>
                    <a:pt x="89" y="457"/>
                    <a:pt x="88" y="457"/>
                  </a:cubicBezTo>
                  <a:cubicBezTo>
                    <a:pt x="87" y="458"/>
                    <a:pt x="86" y="458"/>
                    <a:pt x="85" y="458"/>
                  </a:cubicBezTo>
                  <a:cubicBezTo>
                    <a:pt x="84" y="458"/>
                    <a:pt x="81" y="457"/>
                    <a:pt x="79" y="456"/>
                  </a:cubicBezTo>
                  <a:cubicBezTo>
                    <a:pt x="78" y="456"/>
                    <a:pt x="76" y="457"/>
                    <a:pt x="75" y="457"/>
                  </a:cubicBezTo>
                  <a:cubicBezTo>
                    <a:pt x="74" y="456"/>
                    <a:pt x="72" y="455"/>
                    <a:pt x="72" y="454"/>
                  </a:cubicBezTo>
                  <a:cubicBezTo>
                    <a:pt x="72" y="453"/>
                    <a:pt x="73" y="452"/>
                    <a:pt x="73" y="451"/>
                  </a:cubicBezTo>
                  <a:cubicBezTo>
                    <a:pt x="72" y="450"/>
                    <a:pt x="71" y="449"/>
                    <a:pt x="71" y="449"/>
                  </a:cubicBezTo>
                  <a:cubicBezTo>
                    <a:pt x="70" y="448"/>
                    <a:pt x="68" y="448"/>
                    <a:pt x="68" y="448"/>
                  </a:cubicBezTo>
                  <a:cubicBezTo>
                    <a:pt x="67" y="448"/>
                    <a:pt x="65" y="448"/>
                    <a:pt x="64" y="448"/>
                  </a:cubicBezTo>
                  <a:cubicBezTo>
                    <a:pt x="62" y="449"/>
                    <a:pt x="59" y="450"/>
                    <a:pt x="58" y="450"/>
                  </a:cubicBezTo>
                  <a:cubicBezTo>
                    <a:pt x="56" y="449"/>
                    <a:pt x="54" y="448"/>
                    <a:pt x="53" y="448"/>
                  </a:cubicBezTo>
                  <a:cubicBezTo>
                    <a:pt x="52" y="447"/>
                    <a:pt x="50" y="444"/>
                    <a:pt x="49" y="443"/>
                  </a:cubicBezTo>
                  <a:cubicBezTo>
                    <a:pt x="49" y="442"/>
                    <a:pt x="47" y="440"/>
                    <a:pt x="46" y="440"/>
                  </a:cubicBezTo>
                  <a:cubicBezTo>
                    <a:pt x="46" y="439"/>
                    <a:pt x="45" y="438"/>
                    <a:pt x="44" y="438"/>
                  </a:cubicBezTo>
                  <a:cubicBezTo>
                    <a:pt x="44" y="438"/>
                    <a:pt x="43" y="439"/>
                    <a:pt x="43" y="439"/>
                  </a:cubicBezTo>
                  <a:cubicBezTo>
                    <a:pt x="42" y="440"/>
                    <a:pt x="42" y="442"/>
                    <a:pt x="42" y="443"/>
                  </a:cubicBezTo>
                  <a:cubicBezTo>
                    <a:pt x="42" y="444"/>
                    <a:pt x="41" y="445"/>
                    <a:pt x="40" y="446"/>
                  </a:cubicBezTo>
                  <a:cubicBezTo>
                    <a:pt x="40" y="447"/>
                    <a:pt x="38" y="447"/>
                    <a:pt x="37" y="447"/>
                  </a:cubicBezTo>
                  <a:cubicBezTo>
                    <a:pt x="35" y="447"/>
                    <a:pt x="33" y="446"/>
                    <a:pt x="32" y="445"/>
                  </a:cubicBezTo>
                  <a:cubicBezTo>
                    <a:pt x="30" y="444"/>
                    <a:pt x="28" y="442"/>
                    <a:pt x="26" y="441"/>
                  </a:cubicBezTo>
                  <a:cubicBezTo>
                    <a:pt x="25" y="440"/>
                    <a:pt x="22" y="440"/>
                    <a:pt x="21" y="440"/>
                  </a:cubicBezTo>
                  <a:cubicBezTo>
                    <a:pt x="20" y="439"/>
                    <a:pt x="18" y="440"/>
                    <a:pt x="18" y="440"/>
                  </a:cubicBezTo>
                  <a:cubicBezTo>
                    <a:pt x="17" y="440"/>
                    <a:pt x="17" y="440"/>
                    <a:pt x="16" y="440"/>
                  </a:cubicBezTo>
                  <a:cubicBezTo>
                    <a:pt x="16" y="436"/>
                    <a:pt x="16" y="436"/>
                    <a:pt x="16" y="436"/>
                  </a:cubicBezTo>
                  <a:cubicBezTo>
                    <a:pt x="21" y="428"/>
                    <a:pt x="21" y="428"/>
                    <a:pt x="21" y="428"/>
                  </a:cubicBezTo>
                  <a:cubicBezTo>
                    <a:pt x="25" y="421"/>
                    <a:pt x="25" y="421"/>
                    <a:pt x="25" y="421"/>
                  </a:cubicBezTo>
                  <a:cubicBezTo>
                    <a:pt x="23" y="416"/>
                    <a:pt x="23" y="416"/>
                    <a:pt x="23" y="416"/>
                  </a:cubicBezTo>
                  <a:cubicBezTo>
                    <a:pt x="27" y="410"/>
                    <a:pt x="27" y="410"/>
                    <a:pt x="27" y="410"/>
                  </a:cubicBezTo>
                  <a:cubicBezTo>
                    <a:pt x="29" y="404"/>
                    <a:pt x="29" y="404"/>
                    <a:pt x="29" y="404"/>
                  </a:cubicBezTo>
                  <a:cubicBezTo>
                    <a:pt x="41" y="404"/>
                    <a:pt x="41" y="404"/>
                    <a:pt x="41" y="404"/>
                  </a:cubicBezTo>
                  <a:cubicBezTo>
                    <a:pt x="42" y="400"/>
                    <a:pt x="42" y="400"/>
                    <a:pt x="42" y="400"/>
                  </a:cubicBezTo>
                  <a:cubicBezTo>
                    <a:pt x="30" y="393"/>
                    <a:pt x="30" y="393"/>
                    <a:pt x="30" y="393"/>
                  </a:cubicBezTo>
                  <a:cubicBezTo>
                    <a:pt x="27" y="383"/>
                    <a:pt x="27" y="383"/>
                    <a:pt x="27" y="383"/>
                  </a:cubicBezTo>
                  <a:cubicBezTo>
                    <a:pt x="32" y="377"/>
                    <a:pt x="32" y="377"/>
                    <a:pt x="32" y="377"/>
                  </a:cubicBezTo>
                  <a:cubicBezTo>
                    <a:pt x="31" y="361"/>
                    <a:pt x="31" y="361"/>
                    <a:pt x="31" y="361"/>
                  </a:cubicBezTo>
                  <a:cubicBezTo>
                    <a:pt x="37" y="361"/>
                    <a:pt x="37" y="361"/>
                    <a:pt x="37" y="361"/>
                  </a:cubicBezTo>
                  <a:cubicBezTo>
                    <a:pt x="39" y="359"/>
                    <a:pt x="39" y="359"/>
                    <a:pt x="39" y="359"/>
                  </a:cubicBezTo>
                  <a:cubicBezTo>
                    <a:pt x="38" y="342"/>
                    <a:pt x="38" y="342"/>
                    <a:pt x="38" y="342"/>
                  </a:cubicBezTo>
                  <a:cubicBezTo>
                    <a:pt x="8" y="309"/>
                    <a:pt x="8" y="309"/>
                    <a:pt x="8" y="309"/>
                  </a:cubicBezTo>
                  <a:cubicBezTo>
                    <a:pt x="5" y="308"/>
                    <a:pt x="5" y="308"/>
                    <a:pt x="5" y="308"/>
                  </a:cubicBezTo>
                  <a:cubicBezTo>
                    <a:pt x="3" y="310"/>
                    <a:pt x="3" y="310"/>
                    <a:pt x="3" y="310"/>
                  </a:cubicBezTo>
                  <a:cubicBezTo>
                    <a:pt x="0" y="310"/>
                    <a:pt x="0" y="310"/>
                    <a:pt x="0" y="310"/>
                  </a:cubicBezTo>
                  <a:cubicBezTo>
                    <a:pt x="0" y="307"/>
                    <a:pt x="0" y="307"/>
                    <a:pt x="0" y="307"/>
                  </a:cubicBezTo>
                  <a:cubicBezTo>
                    <a:pt x="1" y="302"/>
                    <a:pt x="1" y="302"/>
                    <a:pt x="1" y="302"/>
                  </a:cubicBezTo>
                  <a:cubicBezTo>
                    <a:pt x="3" y="298"/>
                    <a:pt x="3" y="298"/>
                    <a:pt x="3" y="298"/>
                  </a:cubicBezTo>
                  <a:cubicBezTo>
                    <a:pt x="4" y="295"/>
                    <a:pt x="4" y="295"/>
                    <a:pt x="4" y="295"/>
                  </a:cubicBezTo>
                  <a:cubicBezTo>
                    <a:pt x="2" y="291"/>
                    <a:pt x="2" y="291"/>
                    <a:pt x="2" y="291"/>
                  </a:cubicBezTo>
                  <a:cubicBezTo>
                    <a:pt x="2" y="288"/>
                    <a:pt x="2" y="288"/>
                    <a:pt x="2" y="288"/>
                  </a:cubicBezTo>
                  <a:cubicBezTo>
                    <a:pt x="4" y="285"/>
                    <a:pt x="4" y="285"/>
                    <a:pt x="4" y="285"/>
                  </a:cubicBezTo>
                  <a:cubicBezTo>
                    <a:pt x="8" y="284"/>
                    <a:pt x="8" y="284"/>
                    <a:pt x="8" y="284"/>
                  </a:cubicBezTo>
                  <a:cubicBezTo>
                    <a:pt x="11" y="282"/>
                    <a:pt x="11" y="282"/>
                    <a:pt x="11" y="282"/>
                  </a:cubicBezTo>
                  <a:cubicBezTo>
                    <a:pt x="11" y="279"/>
                    <a:pt x="11" y="279"/>
                    <a:pt x="11" y="279"/>
                  </a:cubicBezTo>
                  <a:cubicBezTo>
                    <a:pt x="12" y="275"/>
                    <a:pt x="12" y="275"/>
                    <a:pt x="12" y="275"/>
                  </a:cubicBezTo>
                  <a:cubicBezTo>
                    <a:pt x="14" y="271"/>
                    <a:pt x="14" y="271"/>
                    <a:pt x="14" y="271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0"/>
                    <a:pt x="16" y="260"/>
                    <a:pt x="16" y="260"/>
                  </a:cubicBezTo>
                  <a:cubicBezTo>
                    <a:pt x="16" y="252"/>
                    <a:pt x="16" y="252"/>
                    <a:pt x="16" y="252"/>
                  </a:cubicBezTo>
                  <a:cubicBezTo>
                    <a:pt x="14" y="249"/>
                    <a:pt x="14" y="249"/>
                    <a:pt x="14" y="249"/>
                  </a:cubicBezTo>
                  <a:cubicBezTo>
                    <a:pt x="11" y="247"/>
                    <a:pt x="11" y="247"/>
                    <a:pt x="11" y="247"/>
                  </a:cubicBezTo>
                  <a:cubicBezTo>
                    <a:pt x="8" y="240"/>
                    <a:pt x="8" y="240"/>
                    <a:pt x="8" y="240"/>
                  </a:cubicBezTo>
                  <a:cubicBezTo>
                    <a:pt x="6" y="236"/>
                    <a:pt x="6" y="236"/>
                    <a:pt x="6" y="236"/>
                  </a:cubicBezTo>
                  <a:cubicBezTo>
                    <a:pt x="6" y="233"/>
                    <a:pt x="6" y="233"/>
                    <a:pt x="6" y="233"/>
                  </a:cubicBezTo>
                  <a:cubicBezTo>
                    <a:pt x="8" y="231"/>
                    <a:pt x="8" y="231"/>
                    <a:pt x="8" y="231"/>
                  </a:cubicBezTo>
                  <a:cubicBezTo>
                    <a:pt x="10" y="230"/>
                    <a:pt x="10" y="230"/>
                    <a:pt x="10" y="230"/>
                  </a:cubicBezTo>
                  <a:cubicBezTo>
                    <a:pt x="12" y="230"/>
                    <a:pt x="12" y="230"/>
                    <a:pt x="12" y="230"/>
                  </a:cubicBezTo>
                  <a:cubicBezTo>
                    <a:pt x="13" y="233"/>
                    <a:pt x="13" y="233"/>
                    <a:pt x="13" y="233"/>
                  </a:cubicBezTo>
                  <a:cubicBezTo>
                    <a:pt x="14" y="237"/>
                    <a:pt x="14" y="237"/>
                    <a:pt x="14" y="237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9" y="245"/>
                    <a:pt x="19" y="245"/>
                    <a:pt x="19" y="245"/>
                  </a:cubicBezTo>
                  <a:cubicBezTo>
                    <a:pt x="23" y="246"/>
                    <a:pt x="23" y="246"/>
                    <a:pt x="23" y="246"/>
                  </a:cubicBezTo>
                  <a:cubicBezTo>
                    <a:pt x="26" y="244"/>
                    <a:pt x="26" y="244"/>
                    <a:pt x="26" y="244"/>
                  </a:cubicBezTo>
                  <a:cubicBezTo>
                    <a:pt x="29" y="239"/>
                    <a:pt x="29" y="239"/>
                    <a:pt x="29" y="239"/>
                  </a:cubicBezTo>
                  <a:cubicBezTo>
                    <a:pt x="29" y="236"/>
                    <a:pt x="29" y="236"/>
                    <a:pt x="29" y="236"/>
                  </a:cubicBezTo>
                  <a:cubicBezTo>
                    <a:pt x="26" y="231"/>
                    <a:pt x="26" y="231"/>
                    <a:pt x="26" y="231"/>
                  </a:cubicBezTo>
                  <a:cubicBezTo>
                    <a:pt x="24" y="228"/>
                    <a:pt x="24" y="228"/>
                    <a:pt x="24" y="228"/>
                  </a:cubicBezTo>
                  <a:cubicBezTo>
                    <a:pt x="22" y="224"/>
                    <a:pt x="22" y="224"/>
                    <a:pt x="22" y="224"/>
                  </a:cubicBezTo>
                  <a:cubicBezTo>
                    <a:pt x="21" y="218"/>
                    <a:pt x="21" y="218"/>
                    <a:pt x="21" y="218"/>
                  </a:cubicBezTo>
                  <a:cubicBezTo>
                    <a:pt x="23" y="216"/>
                    <a:pt x="23" y="216"/>
                    <a:pt x="23" y="216"/>
                  </a:cubicBezTo>
                  <a:cubicBezTo>
                    <a:pt x="28" y="214"/>
                    <a:pt x="28" y="214"/>
                    <a:pt x="28" y="214"/>
                  </a:cubicBezTo>
                  <a:cubicBezTo>
                    <a:pt x="32" y="211"/>
                    <a:pt x="32" y="211"/>
                    <a:pt x="32" y="211"/>
                  </a:cubicBezTo>
                  <a:cubicBezTo>
                    <a:pt x="32" y="207"/>
                    <a:pt x="32" y="207"/>
                    <a:pt x="32" y="207"/>
                  </a:cubicBezTo>
                  <a:cubicBezTo>
                    <a:pt x="30" y="204"/>
                    <a:pt x="30" y="204"/>
                    <a:pt x="30" y="204"/>
                  </a:cubicBezTo>
                  <a:cubicBezTo>
                    <a:pt x="28" y="201"/>
                    <a:pt x="28" y="201"/>
                    <a:pt x="28" y="201"/>
                  </a:cubicBezTo>
                  <a:cubicBezTo>
                    <a:pt x="26" y="197"/>
                    <a:pt x="26" y="197"/>
                    <a:pt x="26" y="197"/>
                  </a:cubicBezTo>
                  <a:cubicBezTo>
                    <a:pt x="29" y="195"/>
                    <a:pt x="29" y="195"/>
                    <a:pt x="29" y="195"/>
                  </a:cubicBezTo>
                  <a:cubicBezTo>
                    <a:pt x="34" y="196"/>
                    <a:pt x="34" y="196"/>
                    <a:pt x="34" y="196"/>
                  </a:cubicBezTo>
                  <a:cubicBezTo>
                    <a:pt x="36" y="194"/>
                    <a:pt x="36" y="194"/>
                    <a:pt x="36" y="194"/>
                  </a:cubicBezTo>
                  <a:cubicBezTo>
                    <a:pt x="35" y="190"/>
                    <a:pt x="35" y="190"/>
                    <a:pt x="35" y="190"/>
                  </a:cubicBezTo>
                  <a:cubicBezTo>
                    <a:pt x="33" y="184"/>
                    <a:pt x="33" y="184"/>
                    <a:pt x="33" y="184"/>
                  </a:cubicBezTo>
                  <a:cubicBezTo>
                    <a:pt x="30" y="178"/>
                    <a:pt x="30" y="178"/>
                    <a:pt x="30" y="178"/>
                  </a:cubicBezTo>
                  <a:cubicBezTo>
                    <a:pt x="27" y="176"/>
                    <a:pt x="27" y="176"/>
                    <a:pt x="27" y="176"/>
                  </a:cubicBezTo>
                  <a:cubicBezTo>
                    <a:pt x="26" y="169"/>
                    <a:pt x="26" y="169"/>
                    <a:pt x="26" y="169"/>
                  </a:cubicBezTo>
                  <a:cubicBezTo>
                    <a:pt x="25" y="163"/>
                    <a:pt x="25" y="163"/>
                    <a:pt x="25" y="163"/>
                  </a:cubicBezTo>
                  <a:cubicBezTo>
                    <a:pt x="22" y="158"/>
                    <a:pt x="22" y="158"/>
                    <a:pt x="22" y="158"/>
                  </a:cubicBezTo>
                  <a:cubicBezTo>
                    <a:pt x="17" y="154"/>
                    <a:pt x="17" y="154"/>
                    <a:pt x="17" y="154"/>
                  </a:cubicBezTo>
                  <a:cubicBezTo>
                    <a:pt x="17" y="146"/>
                    <a:pt x="17" y="146"/>
                    <a:pt x="17" y="146"/>
                  </a:cubicBezTo>
                  <a:cubicBezTo>
                    <a:pt x="20" y="136"/>
                    <a:pt x="20" y="136"/>
                    <a:pt x="20" y="136"/>
                  </a:cubicBezTo>
                  <a:cubicBezTo>
                    <a:pt x="23" y="130"/>
                    <a:pt x="23" y="130"/>
                    <a:pt x="23" y="130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26" y="121"/>
                    <a:pt x="26" y="121"/>
                    <a:pt x="26" y="121"/>
                  </a:cubicBezTo>
                  <a:cubicBezTo>
                    <a:pt x="25" y="118"/>
                    <a:pt x="25" y="118"/>
                    <a:pt x="25" y="118"/>
                  </a:cubicBezTo>
                  <a:cubicBezTo>
                    <a:pt x="27" y="115"/>
                    <a:pt x="27" y="115"/>
                    <a:pt x="27" y="115"/>
                  </a:cubicBezTo>
                  <a:cubicBezTo>
                    <a:pt x="31" y="111"/>
                    <a:pt x="31" y="111"/>
                    <a:pt x="31" y="111"/>
                  </a:cubicBezTo>
                  <a:cubicBezTo>
                    <a:pt x="33" y="113"/>
                    <a:pt x="33" y="113"/>
                    <a:pt x="33" y="113"/>
                  </a:cubicBezTo>
                  <a:cubicBezTo>
                    <a:pt x="36" y="116"/>
                    <a:pt x="36" y="116"/>
                    <a:pt x="36" y="116"/>
                  </a:cubicBezTo>
                  <a:cubicBezTo>
                    <a:pt x="39" y="115"/>
                    <a:pt x="39" y="115"/>
                    <a:pt x="39" y="115"/>
                  </a:cubicBezTo>
                  <a:cubicBezTo>
                    <a:pt x="40" y="112"/>
                    <a:pt x="40" y="112"/>
                    <a:pt x="40" y="112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43" y="108"/>
                    <a:pt x="43" y="108"/>
                    <a:pt x="43" y="108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9" y="109"/>
                    <a:pt x="49" y="109"/>
                    <a:pt x="49" y="109"/>
                  </a:cubicBezTo>
                  <a:cubicBezTo>
                    <a:pt x="51" y="108"/>
                    <a:pt x="51" y="108"/>
                    <a:pt x="51" y="108"/>
                  </a:cubicBezTo>
                  <a:cubicBezTo>
                    <a:pt x="54" y="108"/>
                    <a:pt x="54" y="108"/>
                    <a:pt x="54" y="108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2" y="100"/>
                    <a:pt x="62" y="100"/>
                    <a:pt x="62" y="100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50" y="77"/>
                    <a:pt x="50" y="77"/>
                    <a:pt x="50" y="77"/>
                  </a:cubicBezTo>
                  <a:cubicBezTo>
                    <a:pt x="55" y="76"/>
                    <a:pt x="55" y="76"/>
                    <a:pt x="55" y="76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60" y="78"/>
                    <a:pt x="60" y="78"/>
                    <a:pt x="60" y="78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7" y="79"/>
                    <a:pt x="67" y="79"/>
                    <a:pt x="67" y="79"/>
                  </a:cubicBezTo>
                  <a:cubicBezTo>
                    <a:pt x="71" y="79"/>
                    <a:pt x="71" y="79"/>
                    <a:pt x="71" y="79"/>
                  </a:cubicBezTo>
                  <a:cubicBezTo>
                    <a:pt x="75" y="77"/>
                    <a:pt x="75" y="77"/>
                    <a:pt x="75" y="77"/>
                  </a:cubicBezTo>
                  <a:cubicBezTo>
                    <a:pt x="75" y="74"/>
                    <a:pt x="75" y="74"/>
                    <a:pt x="75" y="74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0" y="69"/>
                    <a:pt x="70" y="69"/>
                    <a:pt x="70" y="69"/>
                  </a:cubicBezTo>
                  <a:cubicBezTo>
                    <a:pt x="68" y="66"/>
                    <a:pt x="68" y="66"/>
                    <a:pt x="68" y="66"/>
                  </a:cubicBezTo>
                  <a:cubicBezTo>
                    <a:pt x="67" y="62"/>
                    <a:pt x="67" y="62"/>
                    <a:pt x="67" y="62"/>
                  </a:cubicBezTo>
                  <a:cubicBezTo>
                    <a:pt x="64" y="58"/>
                    <a:pt x="64" y="58"/>
                    <a:pt x="64" y="58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3" y="52"/>
                    <a:pt x="53" y="52"/>
                    <a:pt x="53" y="52"/>
                  </a:cubicBezTo>
                  <a:cubicBezTo>
                    <a:pt x="49" y="47"/>
                    <a:pt x="49" y="47"/>
                    <a:pt x="49" y="47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9" y="7"/>
                    <a:pt x="59" y="7"/>
                    <a:pt x="59" y="7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3" y="0"/>
                    <a:pt x="66" y="0"/>
                    <a:pt x="68" y="0"/>
                  </a:cubicBezTo>
                  <a:cubicBezTo>
                    <a:pt x="69" y="0"/>
                    <a:pt x="72" y="0"/>
                    <a:pt x="73" y="0"/>
                  </a:cubicBezTo>
                  <a:cubicBezTo>
                    <a:pt x="74" y="1"/>
                    <a:pt x="75" y="2"/>
                    <a:pt x="76" y="3"/>
                  </a:cubicBezTo>
                  <a:cubicBezTo>
                    <a:pt x="76" y="4"/>
                    <a:pt x="77" y="7"/>
                    <a:pt x="78" y="9"/>
                  </a:cubicBezTo>
                  <a:cubicBezTo>
                    <a:pt x="78" y="9"/>
                    <a:pt x="78" y="11"/>
                    <a:pt x="79" y="11"/>
                  </a:cubicBezTo>
                  <a:cubicBezTo>
                    <a:pt x="80" y="12"/>
                    <a:pt x="82" y="10"/>
                    <a:pt x="83" y="9"/>
                  </a:cubicBezTo>
                  <a:cubicBezTo>
                    <a:pt x="85" y="8"/>
                    <a:pt x="89" y="7"/>
                    <a:pt x="91" y="6"/>
                  </a:cubicBezTo>
                  <a:cubicBezTo>
                    <a:pt x="94" y="5"/>
                    <a:pt x="99" y="2"/>
                    <a:pt x="101" y="2"/>
                  </a:cubicBezTo>
                  <a:cubicBezTo>
                    <a:pt x="104" y="1"/>
                    <a:pt x="108" y="1"/>
                    <a:pt x="110" y="1"/>
                  </a:cubicBezTo>
                  <a:cubicBezTo>
                    <a:pt x="113" y="2"/>
                    <a:pt x="119" y="3"/>
                    <a:pt x="122" y="5"/>
                  </a:cubicBezTo>
                  <a:cubicBezTo>
                    <a:pt x="125" y="6"/>
                    <a:pt x="130" y="10"/>
                    <a:pt x="132" y="12"/>
                  </a:cubicBezTo>
                  <a:cubicBezTo>
                    <a:pt x="134" y="14"/>
                    <a:pt x="136" y="17"/>
                    <a:pt x="137" y="19"/>
                  </a:cubicBezTo>
                  <a:cubicBezTo>
                    <a:pt x="138" y="21"/>
                    <a:pt x="140" y="24"/>
                    <a:pt x="141" y="26"/>
                  </a:cubicBezTo>
                  <a:cubicBezTo>
                    <a:pt x="143" y="28"/>
                    <a:pt x="147" y="32"/>
                    <a:pt x="149" y="34"/>
                  </a:cubicBezTo>
                  <a:cubicBezTo>
                    <a:pt x="150" y="35"/>
                    <a:pt x="153" y="36"/>
                    <a:pt x="154" y="37"/>
                  </a:cubicBezTo>
                  <a:cubicBezTo>
                    <a:pt x="156" y="38"/>
                    <a:pt x="159" y="41"/>
                    <a:pt x="160" y="42"/>
                  </a:cubicBezTo>
                  <a:cubicBezTo>
                    <a:pt x="161" y="44"/>
                    <a:pt x="162" y="48"/>
                    <a:pt x="163" y="50"/>
                  </a:cubicBezTo>
                  <a:cubicBezTo>
                    <a:pt x="163" y="52"/>
                    <a:pt x="163" y="56"/>
                    <a:pt x="163" y="58"/>
                  </a:cubicBezTo>
                  <a:cubicBezTo>
                    <a:pt x="163" y="60"/>
                    <a:pt x="161" y="66"/>
                    <a:pt x="161" y="69"/>
                  </a:cubicBezTo>
                  <a:cubicBezTo>
                    <a:pt x="161" y="71"/>
                    <a:pt x="161" y="75"/>
                    <a:pt x="161" y="77"/>
                  </a:cubicBezTo>
                  <a:cubicBezTo>
                    <a:pt x="162" y="80"/>
                    <a:pt x="164" y="85"/>
                    <a:pt x="165" y="87"/>
                  </a:cubicBezTo>
                  <a:cubicBezTo>
                    <a:pt x="166" y="89"/>
                    <a:pt x="169" y="92"/>
                    <a:pt x="170" y="93"/>
                  </a:cubicBezTo>
                  <a:cubicBezTo>
                    <a:pt x="172" y="95"/>
                    <a:pt x="177" y="98"/>
                    <a:pt x="179" y="101"/>
                  </a:cubicBezTo>
                  <a:cubicBezTo>
                    <a:pt x="180" y="103"/>
                    <a:pt x="181" y="107"/>
                    <a:pt x="182" y="109"/>
                  </a:cubicBezTo>
                  <a:cubicBezTo>
                    <a:pt x="182" y="110"/>
                    <a:pt x="182" y="114"/>
                    <a:pt x="183" y="115"/>
                  </a:cubicBezTo>
                  <a:cubicBezTo>
                    <a:pt x="184" y="116"/>
                    <a:pt x="187" y="115"/>
                    <a:pt x="188" y="116"/>
                  </a:cubicBezTo>
                  <a:cubicBezTo>
                    <a:pt x="190" y="116"/>
                    <a:pt x="193" y="115"/>
                    <a:pt x="195" y="115"/>
                  </a:cubicBezTo>
                  <a:cubicBezTo>
                    <a:pt x="196" y="115"/>
                    <a:pt x="199" y="115"/>
                    <a:pt x="200" y="116"/>
                  </a:cubicBezTo>
                  <a:cubicBezTo>
                    <a:pt x="201" y="116"/>
                    <a:pt x="202" y="119"/>
                    <a:pt x="203" y="120"/>
                  </a:cubicBezTo>
                  <a:cubicBezTo>
                    <a:pt x="204" y="123"/>
                    <a:pt x="203" y="127"/>
                    <a:pt x="204" y="130"/>
                  </a:cubicBezTo>
                  <a:cubicBezTo>
                    <a:pt x="204" y="132"/>
                    <a:pt x="206" y="135"/>
                    <a:pt x="207" y="137"/>
                  </a:cubicBezTo>
                  <a:cubicBezTo>
                    <a:pt x="208" y="139"/>
                    <a:pt x="210" y="141"/>
                    <a:pt x="211" y="143"/>
                  </a:cubicBezTo>
                  <a:cubicBezTo>
                    <a:pt x="211" y="144"/>
                    <a:pt x="211" y="148"/>
                    <a:pt x="210" y="149"/>
                  </a:cubicBezTo>
                  <a:cubicBezTo>
                    <a:pt x="209" y="150"/>
                    <a:pt x="206" y="151"/>
                    <a:pt x="204" y="152"/>
                  </a:cubicBezTo>
                  <a:cubicBezTo>
                    <a:pt x="202" y="153"/>
                    <a:pt x="197" y="154"/>
                    <a:pt x="195" y="155"/>
                  </a:cubicBezTo>
                  <a:cubicBezTo>
                    <a:pt x="193" y="156"/>
                    <a:pt x="187" y="158"/>
                    <a:pt x="185" y="159"/>
                  </a:cubicBezTo>
                  <a:cubicBezTo>
                    <a:pt x="183" y="160"/>
                    <a:pt x="179" y="163"/>
                    <a:pt x="176" y="163"/>
                  </a:cubicBezTo>
                  <a:cubicBezTo>
                    <a:pt x="174" y="164"/>
                    <a:pt x="170" y="164"/>
                    <a:pt x="168" y="164"/>
                  </a:cubicBezTo>
                  <a:cubicBezTo>
                    <a:pt x="166" y="165"/>
                    <a:pt x="163" y="166"/>
                    <a:pt x="162" y="167"/>
                  </a:cubicBezTo>
                  <a:cubicBezTo>
                    <a:pt x="161" y="168"/>
                    <a:pt x="161" y="169"/>
                    <a:pt x="161" y="170"/>
                  </a:cubicBezTo>
                  <a:cubicBezTo>
                    <a:pt x="162" y="171"/>
                    <a:pt x="164" y="172"/>
                    <a:pt x="165" y="172"/>
                  </a:cubicBezTo>
                  <a:cubicBezTo>
                    <a:pt x="169" y="175"/>
                    <a:pt x="176" y="179"/>
                    <a:pt x="178" y="182"/>
                  </a:cubicBezTo>
                  <a:cubicBezTo>
                    <a:pt x="180" y="184"/>
                    <a:pt x="181" y="189"/>
                    <a:pt x="183" y="191"/>
                  </a:cubicBezTo>
                  <a:cubicBezTo>
                    <a:pt x="184" y="194"/>
                    <a:pt x="188" y="197"/>
                    <a:pt x="190" y="199"/>
                  </a:cubicBezTo>
                  <a:cubicBezTo>
                    <a:pt x="191" y="201"/>
                    <a:pt x="196" y="203"/>
                    <a:pt x="196" y="205"/>
                  </a:cubicBezTo>
                  <a:cubicBezTo>
                    <a:pt x="197" y="207"/>
                    <a:pt x="195" y="211"/>
                    <a:pt x="194" y="212"/>
                  </a:cubicBezTo>
                  <a:cubicBezTo>
                    <a:pt x="193" y="214"/>
                    <a:pt x="189" y="218"/>
                    <a:pt x="188" y="221"/>
                  </a:cubicBezTo>
                  <a:cubicBezTo>
                    <a:pt x="187" y="222"/>
                    <a:pt x="187" y="225"/>
                    <a:pt x="187" y="227"/>
                  </a:cubicBezTo>
                  <a:cubicBezTo>
                    <a:pt x="188" y="228"/>
                    <a:pt x="190" y="230"/>
                    <a:pt x="191" y="231"/>
                  </a:cubicBezTo>
                  <a:cubicBezTo>
                    <a:pt x="193" y="233"/>
                    <a:pt x="199" y="236"/>
                    <a:pt x="200" y="238"/>
                  </a:cubicBezTo>
                  <a:cubicBezTo>
                    <a:pt x="201" y="239"/>
                    <a:pt x="202" y="242"/>
                    <a:pt x="202" y="243"/>
                  </a:cubicBezTo>
                  <a:cubicBezTo>
                    <a:pt x="202" y="245"/>
                    <a:pt x="200" y="247"/>
                    <a:pt x="199" y="248"/>
                  </a:cubicBezTo>
                  <a:cubicBezTo>
                    <a:pt x="197" y="250"/>
                    <a:pt x="194" y="250"/>
                    <a:pt x="193" y="251"/>
                  </a:cubicBezTo>
                  <a:cubicBezTo>
                    <a:pt x="192" y="252"/>
                    <a:pt x="190" y="254"/>
                    <a:pt x="190" y="255"/>
                  </a:cubicBezTo>
                  <a:cubicBezTo>
                    <a:pt x="190" y="257"/>
                    <a:pt x="191" y="260"/>
                    <a:pt x="192" y="261"/>
                  </a:cubicBezTo>
                  <a:cubicBezTo>
                    <a:pt x="192" y="263"/>
                    <a:pt x="194" y="266"/>
                    <a:pt x="195" y="267"/>
                  </a:cubicBezTo>
                  <a:cubicBezTo>
                    <a:pt x="196" y="268"/>
                    <a:pt x="198" y="268"/>
                    <a:pt x="199" y="269"/>
                  </a:cubicBezTo>
                  <a:cubicBezTo>
                    <a:pt x="200" y="269"/>
                    <a:pt x="204" y="268"/>
                    <a:pt x="205" y="268"/>
                  </a:cubicBezTo>
                  <a:cubicBezTo>
                    <a:pt x="207" y="267"/>
                    <a:pt x="210" y="266"/>
                    <a:pt x="211" y="265"/>
                  </a:cubicBezTo>
                  <a:cubicBezTo>
                    <a:pt x="212" y="265"/>
                    <a:pt x="215" y="265"/>
                    <a:pt x="217" y="266"/>
                  </a:cubicBezTo>
                  <a:cubicBezTo>
                    <a:pt x="218" y="266"/>
                    <a:pt x="220" y="267"/>
                    <a:pt x="221" y="268"/>
                  </a:cubicBezTo>
                  <a:cubicBezTo>
                    <a:pt x="222" y="269"/>
                    <a:pt x="224" y="272"/>
                    <a:pt x="225" y="272"/>
                  </a:cubicBezTo>
                  <a:cubicBezTo>
                    <a:pt x="227" y="272"/>
                    <a:pt x="230" y="271"/>
                    <a:pt x="231" y="271"/>
                  </a:cubicBezTo>
                  <a:cubicBezTo>
                    <a:pt x="233" y="270"/>
                    <a:pt x="237" y="269"/>
                    <a:pt x="239" y="269"/>
                  </a:cubicBezTo>
                  <a:cubicBezTo>
                    <a:pt x="240" y="269"/>
                    <a:pt x="243" y="269"/>
                    <a:pt x="244" y="269"/>
                  </a:cubicBezTo>
                  <a:cubicBezTo>
                    <a:pt x="245" y="270"/>
                    <a:pt x="248" y="273"/>
                    <a:pt x="249" y="274"/>
                  </a:cubicBezTo>
                  <a:cubicBezTo>
                    <a:pt x="251" y="275"/>
                    <a:pt x="254" y="278"/>
                    <a:pt x="256" y="280"/>
                  </a:cubicBezTo>
                  <a:cubicBezTo>
                    <a:pt x="257" y="281"/>
                    <a:pt x="259" y="283"/>
                    <a:pt x="260" y="284"/>
                  </a:cubicBezTo>
                  <a:cubicBezTo>
                    <a:pt x="262" y="284"/>
                    <a:pt x="265" y="284"/>
                    <a:pt x="266" y="284"/>
                  </a:cubicBezTo>
                  <a:cubicBezTo>
                    <a:pt x="268" y="283"/>
                    <a:pt x="273" y="281"/>
                    <a:pt x="275" y="281"/>
                  </a:cubicBezTo>
                  <a:cubicBezTo>
                    <a:pt x="278" y="280"/>
                    <a:pt x="283" y="277"/>
                    <a:pt x="286" y="276"/>
                  </a:cubicBezTo>
                  <a:cubicBezTo>
                    <a:pt x="289" y="275"/>
                    <a:pt x="296" y="273"/>
                    <a:pt x="299" y="272"/>
                  </a:cubicBezTo>
                  <a:cubicBezTo>
                    <a:pt x="301" y="272"/>
                    <a:pt x="305" y="270"/>
                    <a:pt x="308" y="270"/>
                  </a:cubicBezTo>
                  <a:cubicBezTo>
                    <a:pt x="309" y="270"/>
                    <a:pt x="312" y="271"/>
                    <a:pt x="313" y="272"/>
                  </a:cubicBezTo>
                  <a:cubicBezTo>
                    <a:pt x="315" y="273"/>
                    <a:pt x="319" y="275"/>
                    <a:pt x="320" y="277"/>
                  </a:cubicBezTo>
                  <a:cubicBezTo>
                    <a:pt x="321" y="279"/>
                    <a:pt x="322" y="283"/>
                    <a:pt x="323" y="285"/>
                  </a:cubicBezTo>
                  <a:cubicBezTo>
                    <a:pt x="323" y="288"/>
                    <a:pt x="324" y="295"/>
                    <a:pt x="325" y="298"/>
                  </a:cubicBezTo>
                  <a:cubicBezTo>
                    <a:pt x="325" y="300"/>
                    <a:pt x="327" y="304"/>
                    <a:pt x="329" y="306"/>
                  </a:cubicBezTo>
                  <a:cubicBezTo>
                    <a:pt x="330" y="307"/>
                    <a:pt x="333" y="309"/>
                    <a:pt x="334" y="309"/>
                  </a:cubicBezTo>
                  <a:cubicBezTo>
                    <a:pt x="336" y="309"/>
                    <a:pt x="339" y="309"/>
                    <a:pt x="340" y="309"/>
                  </a:cubicBezTo>
                  <a:cubicBezTo>
                    <a:pt x="343" y="309"/>
                    <a:pt x="348" y="309"/>
                    <a:pt x="350" y="310"/>
                  </a:cubicBezTo>
                  <a:cubicBezTo>
                    <a:pt x="352" y="310"/>
                    <a:pt x="355" y="312"/>
                    <a:pt x="357" y="313"/>
                  </a:cubicBezTo>
                  <a:cubicBezTo>
                    <a:pt x="358" y="314"/>
                    <a:pt x="361" y="316"/>
                    <a:pt x="361" y="318"/>
                  </a:cubicBezTo>
                  <a:cubicBezTo>
                    <a:pt x="361" y="319"/>
                    <a:pt x="359" y="320"/>
                    <a:pt x="359" y="321"/>
                  </a:cubicBezTo>
                  <a:cubicBezTo>
                    <a:pt x="357" y="322"/>
                    <a:pt x="353" y="322"/>
                    <a:pt x="352" y="323"/>
                  </a:cubicBezTo>
                  <a:cubicBezTo>
                    <a:pt x="350" y="323"/>
                    <a:pt x="348" y="325"/>
                    <a:pt x="347" y="327"/>
                  </a:cubicBezTo>
                  <a:cubicBezTo>
                    <a:pt x="347" y="329"/>
                    <a:pt x="348" y="332"/>
                    <a:pt x="349" y="334"/>
                  </a:cubicBezTo>
                  <a:cubicBezTo>
                    <a:pt x="350" y="336"/>
                    <a:pt x="353" y="340"/>
                    <a:pt x="355" y="342"/>
                  </a:cubicBezTo>
                  <a:cubicBezTo>
                    <a:pt x="356" y="343"/>
                    <a:pt x="358" y="344"/>
                    <a:pt x="359" y="346"/>
                  </a:cubicBezTo>
                  <a:cubicBezTo>
                    <a:pt x="360" y="347"/>
                    <a:pt x="360" y="350"/>
                    <a:pt x="361" y="352"/>
                  </a:cubicBezTo>
                  <a:cubicBezTo>
                    <a:pt x="361" y="354"/>
                    <a:pt x="363" y="359"/>
                    <a:pt x="364" y="361"/>
                  </a:cubicBezTo>
                  <a:cubicBezTo>
                    <a:pt x="365" y="363"/>
                    <a:pt x="368" y="366"/>
                    <a:pt x="369" y="368"/>
                  </a:cubicBezTo>
                  <a:cubicBezTo>
                    <a:pt x="370" y="370"/>
                    <a:pt x="372" y="374"/>
                    <a:pt x="373" y="376"/>
                  </a:cubicBezTo>
                  <a:cubicBezTo>
                    <a:pt x="373" y="379"/>
                    <a:pt x="373" y="384"/>
                    <a:pt x="373" y="386"/>
                  </a:cubicBezTo>
                  <a:cubicBezTo>
                    <a:pt x="373" y="388"/>
                    <a:pt x="374" y="392"/>
                    <a:pt x="374" y="394"/>
                  </a:cubicBezTo>
                  <a:cubicBezTo>
                    <a:pt x="373" y="396"/>
                    <a:pt x="371" y="400"/>
                    <a:pt x="370" y="401"/>
                  </a:cubicBezTo>
                  <a:cubicBezTo>
                    <a:pt x="369" y="403"/>
                    <a:pt x="367" y="406"/>
                    <a:pt x="367" y="408"/>
                  </a:cubicBezTo>
                  <a:cubicBezTo>
                    <a:pt x="366" y="410"/>
                    <a:pt x="366" y="413"/>
                    <a:pt x="367" y="415"/>
                  </a:cubicBezTo>
                  <a:cubicBezTo>
                    <a:pt x="367" y="418"/>
                    <a:pt x="367" y="424"/>
                    <a:pt x="368" y="427"/>
                  </a:cubicBezTo>
                  <a:cubicBezTo>
                    <a:pt x="369" y="430"/>
                    <a:pt x="371" y="435"/>
                    <a:pt x="373" y="438"/>
                  </a:cubicBezTo>
                  <a:cubicBezTo>
                    <a:pt x="374" y="440"/>
                    <a:pt x="376" y="443"/>
                    <a:pt x="377" y="444"/>
                  </a:cubicBezTo>
                  <a:cubicBezTo>
                    <a:pt x="378" y="445"/>
                    <a:pt x="379" y="446"/>
                    <a:pt x="379" y="447"/>
                  </a:cubicBezTo>
                  <a:cubicBezTo>
                    <a:pt x="380" y="447"/>
                    <a:pt x="381" y="447"/>
                    <a:pt x="382" y="447"/>
                  </a:cubicBezTo>
                  <a:cubicBezTo>
                    <a:pt x="383" y="448"/>
                    <a:pt x="385" y="449"/>
                    <a:pt x="386" y="450"/>
                  </a:cubicBezTo>
                  <a:cubicBezTo>
                    <a:pt x="388" y="451"/>
                    <a:pt x="391" y="453"/>
                    <a:pt x="392" y="455"/>
                  </a:cubicBezTo>
                  <a:cubicBezTo>
                    <a:pt x="393" y="456"/>
                    <a:pt x="393" y="460"/>
                    <a:pt x="393" y="461"/>
                  </a:cubicBezTo>
                  <a:cubicBezTo>
                    <a:pt x="394" y="463"/>
                    <a:pt x="395" y="465"/>
                    <a:pt x="396" y="467"/>
                  </a:cubicBezTo>
                  <a:cubicBezTo>
                    <a:pt x="396" y="468"/>
                    <a:pt x="399" y="470"/>
                    <a:pt x="400" y="471"/>
                  </a:cubicBezTo>
                  <a:cubicBezTo>
                    <a:pt x="401" y="472"/>
                    <a:pt x="404" y="475"/>
                    <a:pt x="406" y="476"/>
                  </a:cubicBezTo>
                  <a:cubicBezTo>
                    <a:pt x="406" y="476"/>
                    <a:pt x="407" y="476"/>
                    <a:pt x="408" y="476"/>
                  </a:cubicBezTo>
                  <a:close/>
                </a:path>
              </a:pathLst>
            </a:custGeom>
            <a:solidFill>
              <a:srgbClr val="FFC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62061EBF-EEC1-9C04-D367-1C2716706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4600" y="0"/>
              <a:ext cx="809625" cy="941388"/>
            </a:xfrm>
            <a:custGeom>
              <a:avLst/>
              <a:gdLst>
                <a:gd name="T0" fmla="*/ 350 w 426"/>
                <a:gd name="T1" fmla="*/ 466 h 495"/>
                <a:gd name="T2" fmla="*/ 307 w 426"/>
                <a:gd name="T3" fmla="*/ 488 h 495"/>
                <a:gd name="T4" fmla="*/ 253 w 426"/>
                <a:gd name="T5" fmla="*/ 480 h 495"/>
                <a:gd name="T6" fmla="*/ 227 w 426"/>
                <a:gd name="T7" fmla="*/ 477 h 495"/>
                <a:gd name="T8" fmla="*/ 205 w 426"/>
                <a:gd name="T9" fmla="*/ 441 h 495"/>
                <a:gd name="T10" fmla="*/ 161 w 426"/>
                <a:gd name="T11" fmla="*/ 439 h 495"/>
                <a:gd name="T12" fmla="*/ 132 w 426"/>
                <a:gd name="T13" fmla="*/ 442 h 495"/>
                <a:gd name="T14" fmla="*/ 93 w 426"/>
                <a:gd name="T15" fmla="*/ 435 h 495"/>
                <a:gd name="T16" fmla="*/ 93 w 426"/>
                <a:gd name="T17" fmla="*/ 426 h 495"/>
                <a:gd name="T18" fmla="*/ 92 w 426"/>
                <a:gd name="T19" fmla="*/ 403 h 495"/>
                <a:gd name="T20" fmla="*/ 83 w 426"/>
                <a:gd name="T21" fmla="*/ 389 h 495"/>
                <a:gd name="T22" fmla="*/ 60 w 426"/>
                <a:gd name="T23" fmla="*/ 389 h 495"/>
                <a:gd name="T24" fmla="*/ 36 w 426"/>
                <a:gd name="T25" fmla="*/ 382 h 495"/>
                <a:gd name="T26" fmla="*/ 28 w 426"/>
                <a:gd name="T27" fmla="*/ 374 h 495"/>
                <a:gd name="T28" fmla="*/ 17 w 426"/>
                <a:gd name="T29" fmla="*/ 353 h 495"/>
                <a:gd name="T30" fmla="*/ 2 w 426"/>
                <a:gd name="T31" fmla="*/ 322 h 495"/>
                <a:gd name="T32" fmla="*/ 4 w 426"/>
                <a:gd name="T33" fmla="*/ 281 h 495"/>
                <a:gd name="T34" fmla="*/ 2 w 426"/>
                <a:gd name="T35" fmla="*/ 262 h 495"/>
                <a:gd name="T36" fmla="*/ 11 w 426"/>
                <a:gd name="T37" fmla="*/ 247 h 495"/>
                <a:gd name="T38" fmla="*/ 8 w 426"/>
                <a:gd name="T39" fmla="*/ 217 h 495"/>
                <a:gd name="T40" fmla="*/ 2 w 426"/>
                <a:gd name="T41" fmla="*/ 173 h 495"/>
                <a:gd name="T42" fmla="*/ 7 w 426"/>
                <a:gd name="T43" fmla="*/ 151 h 495"/>
                <a:gd name="T44" fmla="*/ 21 w 426"/>
                <a:gd name="T45" fmla="*/ 124 h 495"/>
                <a:gd name="T46" fmla="*/ 57 w 426"/>
                <a:gd name="T47" fmla="*/ 81 h 495"/>
                <a:gd name="T48" fmla="*/ 77 w 426"/>
                <a:gd name="T49" fmla="*/ 64 h 495"/>
                <a:gd name="T50" fmla="*/ 108 w 426"/>
                <a:gd name="T51" fmla="*/ 72 h 495"/>
                <a:gd name="T52" fmla="*/ 145 w 426"/>
                <a:gd name="T53" fmla="*/ 55 h 495"/>
                <a:gd name="T54" fmla="*/ 205 w 426"/>
                <a:gd name="T55" fmla="*/ 66 h 495"/>
                <a:gd name="T56" fmla="*/ 219 w 426"/>
                <a:gd name="T57" fmla="*/ 79 h 495"/>
                <a:gd name="T58" fmla="*/ 237 w 426"/>
                <a:gd name="T59" fmla="*/ 77 h 495"/>
                <a:gd name="T60" fmla="*/ 262 w 426"/>
                <a:gd name="T61" fmla="*/ 50 h 495"/>
                <a:gd name="T62" fmla="*/ 265 w 426"/>
                <a:gd name="T63" fmla="*/ 23 h 495"/>
                <a:gd name="T64" fmla="*/ 288 w 426"/>
                <a:gd name="T65" fmla="*/ 11 h 495"/>
                <a:gd name="T66" fmla="*/ 328 w 426"/>
                <a:gd name="T67" fmla="*/ 25 h 495"/>
                <a:gd name="T68" fmla="*/ 367 w 426"/>
                <a:gd name="T69" fmla="*/ 15 h 495"/>
                <a:gd name="T70" fmla="*/ 409 w 426"/>
                <a:gd name="T71" fmla="*/ 2 h 495"/>
                <a:gd name="T72" fmla="*/ 405 w 426"/>
                <a:gd name="T73" fmla="*/ 31 h 495"/>
                <a:gd name="T74" fmla="*/ 410 w 426"/>
                <a:gd name="T75" fmla="*/ 58 h 495"/>
                <a:gd name="T76" fmla="*/ 424 w 426"/>
                <a:gd name="T77" fmla="*/ 71 h 495"/>
                <a:gd name="T78" fmla="*/ 415 w 426"/>
                <a:gd name="T79" fmla="*/ 82 h 495"/>
                <a:gd name="T80" fmla="*/ 397 w 426"/>
                <a:gd name="T81" fmla="*/ 81 h 495"/>
                <a:gd name="T82" fmla="*/ 413 w 426"/>
                <a:gd name="T83" fmla="*/ 102 h 495"/>
                <a:gd name="T84" fmla="*/ 400 w 426"/>
                <a:gd name="T85" fmla="*/ 111 h 495"/>
                <a:gd name="T86" fmla="*/ 391 w 426"/>
                <a:gd name="T87" fmla="*/ 114 h 495"/>
                <a:gd name="T88" fmla="*/ 378 w 426"/>
                <a:gd name="T89" fmla="*/ 117 h 495"/>
                <a:gd name="T90" fmla="*/ 371 w 426"/>
                <a:gd name="T91" fmla="*/ 138 h 495"/>
                <a:gd name="T92" fmla="*/ 377 w 426"/>
                <a:gd name="T93" fmla="*/ 171 h 495"/>
                <a:gd name="T94" fmla="*/ 387 w 426"/>
                <a:gd name="T95" fmla="*/ 196 h 495"/>
                <a:gd name="T96" fmla="*/ 381 w 426"/>
                <a:gd name="T97" fmla="*/ 206 h 495"/>
                <a:gd name="T98" fmla="*/ 372 w 426"/>
                <a:gd name="T99" fmla="*/ 220 h 495"/>
                <a:gd name="T100" fmla="*/ 380 w 426"/>
                <a:gd name="T101" fmla="*/ 241 h 495"/>
                <a:gd name="T102" fmla="*/ 365 w 426"/>
                <a:gd name="T103" fmla="*/ 239 h 495"/>
                <a:gd name="T104" fmla="*/ 357 w 426"/>
                <a:gd name="T105" fmla="*/ 235 h 495"/>
                <a:gd name="T106" fmla="*/ 367 w 426"/>
                <a:gd name="T107" fmla="*/ 254 h 495"/>
                <a:gd name="T108" fmla="*/ 362 w 426"/>
                <a:gd name="T109" fmla="*/ 281 h 495"/>
                <a:gd name="T110" fmla="*/ 353 w 426"/>
                <a:gd name="T111" fmla="*/ 293 h 495"/>
                <a:gd name="T112" fmla="*/ 351 w 426"/>
                <a:gd name="T113" fmla="*/ 312 h 495"/>
                <a:gd name="T114" fmla="*/ 390 w 426"/>
                <a:gd name="T115" fmla="*/ 361 h 495"/>
                <a:gd name="T116" fmla="*/ 381 w 426"/>
                <a:gd name="T117" fmla="*/ 395 h 495"/>
                <a:gd name="T118" fmla="*/ 374 w 426"/>
                <a:gd name="T119" fmla="*/ 418 h 4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26" h="495">
                  <a:moveTo>
                    <a:pt x="367" y="442"/>
                  </a:moveTo>
                  <a:cubicBezTo>
                    <a:pt x="367" y="443"/>
                    <a:pt x="367" y="443"/>
                    <a:pt x="367" y="443"/>
                  </a:cubicBezTo>
                  <a:cubicBezTo>
                    <a:pt x="361" y="457"/>
                    <a:pt x="361" y="457"/>
                    <a:pt x="361" y="457"/>
                  </a:cubicBezTo>
                  <a:cubicBezTo>
                    <a:pt x="353" y="459"/>
                    <a:pt x="353" y="459"/>
                    <a:pt x="353" y="459"/>
                  </a:cubicBezTo>
                  <a:cubicBezTo>
                    <a:pt x="350" y="466"/>
                    <a:pt x="350" y="466"/>
                    <a:pt x="350" y="466"/>
                  </a:cubicBezTo>
                  <a:cubicBezTo>
                    <a:pt x="330" y="485"/>
                    <a:pt x="330" y="485"/>
                    <a:pt x="330" y="485"/>
                  </a:cubicBezTo>
                  <a:cubicBezTo>
                    <a:pt x="315" y="487"/>
                    <a:pt x="315" y="487"/>
                    <a:pt x="315" y="487"/>
                  </a:cubicBezTo>
                  <a:cubicBezTo>
                    <a:pt x="311" y="482"/>
                    <a:pt x="311" y="482"/>
                    <a:pt x="311" y="482"/>
                  </a:cubicBezTo>
                  <a:cubicBezTo>
                    <a:pt x="307" y="482"/>
                    <a:pt x="307" y="482"/>
                    <a:pt x="307" y="482"/>
                  </a:cubicBezTo>
                  <a:cubicBezTo>
                    <a:pt x="307" y="488"/>
                    <a:pt x="307" y="488"/>
                    <a:pt x="307" y="488"/>
                  </a:cubicBezTo>
                  <a:cubicBezTo>
                    <a:pt x="286" y="487"/>
                    <a:pt x="286" y="487"/>
                    <a:pt x="286" y="487"/>
                  </a:cubicBezTo>
                  <a:cubicBezTo>
                    <a:pt x="283" y="475"/>
                    <a:pt x="283" y="475"/>
                    <a:pt x="283" y="475"/>
                  </a:cubicBezTo>
                  <a:cubicBezTo>
                    <a:pt x="269" y="475"/>
                    <a:pt x="269" y="475"/>
                    <a:pt x="269" y="475"/>
                  </a:cubicBezTo>
                  <a:cubicBezTo>
                    <a:pt x="263" y="471"/>
                    <a:pt x="263" y="471"/>
                    <a:pt x="263" y="471"/>
                  </a:cubicBezTo>
                  <a:cubicBezTo>
                    <a:pt x="253" y="480"/>
                    <a:pt x="253" y="480"/>
                    <a:pt x="253" y="480"/>
                  </a:cubicBezTo>
                  <a:cubicBezTo>
                    <a:pt x="243" y="495"/>
                    <a:pt x="243" y="495"/>
                    <a:pt x="243" y="495"/>
                  </a:cubicBezTo>
                  <a:cubicBezTo>
                    <a:pt x="237" y="490"/>
                    <a:pt x="237" y="490"/>
                    <a:pt x="237" y="490"/>
                  </a:cubicBezTo>
                  <a:cubicBezTo>
                    <a:pt x="231" y="493"/>
                    <a:pt x="231" y="493"/>
                    <a:pt x="231" y="493"/>
                  </a:cubicBezTo>
                  <a:cubicBezTo>
                    <a:pt x="217" y="494"/>
                    <a:pt x="217" y="494"/>
                    <a:pt x="217" y="494"/>
                  </a:cubicBezTo>
                  <a:cubicBezTo>
                    <a:pt x="227" y="477"/>
                    <a:pt x="227" y="477"/>
                    <a:pt x="227" y="477"/>
                  </a:cubicBezTo>
                  <a:cubicBezTo>
                    <a:pt x="218" y="477"/>
                    <a:pt x="218" y="477"/>
                    <a:pt x="218" y="477"/>
                  </a:cubicBezTo>
                  <a:cubicBezTo>
                    <a:pt x="207" y="459"/>
                    <a:pt x="207" y="459"/>
                    <a:pt x="207" y="459"/>
                  </a:cubicBezTo>
                  <a:cubicBezTo>
                    <a:pt x="226" y="449"/>
                    <a:pt x="226" y="449"/>
                    <a:pt x="226" y="449"/>
                  </a:cubicBezTo>
                  <a:cubicBezTo>
                    <a:pt x="220" y="444"/>
                    <a:pt x="220" y="444"/>
                    <a:pt x="220" y="444"/>
                  </a:cubicBezTo>
                  <a:cubicBezTo>
                    <a:pt x="205" y="441"/>
                    <a:pt x="205" y="441"/>
                    <a:pt x="205" y="441"/>
                  </a:cubicBezTo>
                  <a:cubicBezTo>
                    <a:pt x="204" y="429"/>
                    <a:pt x="204" y="429"/>
                    <a:pt x="204" y="429"/>
                  </a:cubicBezTo>
                  <a:cubicBezTo>
                    <a:pt x="190" y="424"/>
                    <a:pt x="190" y="424"/>
                    <a:pt x="190" y="424"/>
                  </a:cubicBezTo>
                  <a:cubicBezTo>
                    <a:pt x="179" y="433"/>
                    <a:pt x="179" y="433"/>
                    <a:pt x="179" y="433"/>
                  </a:cubicBezTo>
                  <a:cubicBezTo>
                    <a:pt x="178" y="438"/>
                    <a:pt x="178" y="438"/>
                    <a:pt x="178" y="438"/>
                  </a:cubicBezTo>
                  <a:cubicBezTo>
                    <a:pt x="161" y="439"/>
                    <a:pt x="161" y="439"/>
                    <a:pt x="161" y="439"/>
                  </a:cubicBezTo>
                  <a:cubicBezTo>
                    <a:pt x="158" y="442"/>
                    <a:pt x="158" y="442"/>
                    <a:pt x="158" y="442"/>
                  </a:cubicBezTo>
                  <a:cubicBezTo>
                    <a:pt x="155" y="445"/>
                    <a:pt x="155" y="445"/>
                    <a:pt x="155" y="445"/>
                  </a:cubicBezTo>
                  <a:cubicBezTo>
                    <a:pt x="149" y="442"/>
                    <a:pt x="149" y="442"/>
                    <a:pt x="149" y="442"/>
                  </a:cubicBezTo>
                  <a:cubicBezTo>
                    <a:pt x="140" y="441"/>
                    <a:pt x="140" y="441"/>
                    <a:pt x="140" y="441"/>
                  </a:cubicBezTo>
                  <a:cubicBezTo>
                    <a:pt x="132" y="442"/>
                    <a:pt x="132" y="442"/>
                    <a:pt x="132" y="442"/>
                  </a:cubicBezTo>
                  <a:cubicBezTo>
                    <a:pt x="123" y="441"/>
                    <a:pt x="123" y="441"/>
                    <a:pt x="123" y="441"/>
                  </a:cubicBezTo>
                  <a:cubicBezTo>
                    <a:pt x="113" y="442"/>
                    <a:pt x="113" y="442"/>
                    <a:pt x="113" y="442"/>
                  </a:cubicBezTo>
                  <a:cubicBezTo>
                    <a:pt x="104" y="442"/>
                    <a:pt x="104" y="442"/>
                    <a:pt x="104" y="442"/>
                  </a:cubicBezTo>
                  <a:cubicBezTo>
                    <a:pt x="96" y="434"/>
                    <a:pt x="96" y="434"/>
                    <a:pt x="96" y="434"/>
                  </a:cubicBezTo>
                  <a:cubicBezTo>
                    <a:pt x="93" y="435"/>
                    <a:pt x="93" y="435"/>
                    <a:pt x="93" y="435"/>
                  </a:cubicBezTo>
                  <a:cubicBezTo>
                    <a:pt x="90" y="436"/>
                    <a:pt x="90" y="436"/>
                    <a:pt x="90" y="436"/>
                  </a:cubicBezTo>
                  <a:cubicBezTo>
                    <a:pt x="89" y="433"/>
                    <a:pt x="89" y="433"/>
                    <a:pt x="89" y="433"/>
                  </a:cubicBezTo>
                  <a:cubicBezTo>
                    <a:pt x="88" y="430"/>
                    <a:pt x="88" y="430"/>
                    <a:pt x="88" y="430"/>
                  </a:cubicBezTo>
                  <a:cubicBezTo>
                    <a:pt x="87" y="426"/>
                    <a:pt x="87" y="426"/>
                    <a:pt x="87" y="426"/>
                  </a:cubicBezTo>
                  <a:cubicBezTo>
                    <a:pt x="93" y="426"/>
                    <a:pt x="93" y="426"/>
                    <a:pt x="93" y="426"/>
                  </a:cubicBezTo>
                  <a:cubicBezTo>
                    <a:pt x="96" y="424"/>
                    <a:pt x="96" y="424"/>
                    <a:pt x="96" y="424"/>
                  </a:cubicBezTo>
                  <a:cubicBezTo>
                    <a:pt x="97" y="420"/>
                    <a:pt x="97" y="420"/>
                    <a:pt x="97" y="420"/>
                  </a:cubicBezTo>
                  <a:cubicBezTo>
                    <a:pt x="95" y="412"/>
                    <a:pt x="95" y="412"/>
                    <a:pt x="95" y="412"/>
                  </a:cubicBezTo>
                  <a:cubicBezTo>
                    <a:pt x="94" y="404"/>
                    <a:pt x="94" y="404"/>
                    <a:pt x="94" y="404"/>
                  </a:cubicBezTo>
                  <a:cubicBezTo>
                    <a:pt x="92" y="403"/>
                    <a:pt x="92" y="403"/>
                    <a:pt x="92" y="403"/>
                  </a:cubicBezTo>
                  <a:cubicBezTo>
                    <a:pt x="90" y="402"/>
                    <a:pt x="90" y="402"/>
                    <a:pt x="90" y="402"/>
                  </a:cubicBezTo>
                  <a:cubicBezTo>
                    <a:pt x="92" y="399"/>
                    <a:pt x="92" y="399"/>
                    <a:pt x="92" y="399"/>
                  </a:cubicBezTo>
                  <a:cubicBezTo>
                    <a:pt x="91" y="396"/>
                    <a:pt x="91" y="396"/>
                    <a:pt x="91" y="396"/>
                  </a:cubicBezTo>
                  <a:cubicBezTo>
                    <a:pt x="87" y="393"/>
                    <a:pt x="87" y="393"/>
                    <a:pt x="87" y="393"/>
                  </a:cubicBezTo>
                  <a:cubicBezTo>
                    <a:pt x="83" y="389"/>
                    <a:pt x="83" y="389"/>
                    <a:pt x="83" y="389"/>
                  </a:cubicBezTo>
                  <a:cubicBezTo>
                    <a:pt x="82" y="386"/>
                    <a:pt x="82" y="386"/>
                    <a:pt x="82" y="386"/>
                  </a:cubicBezTo>
                  <a:cubicBezTo>
                    <a:pt x="80" y="384"/>
                    <a:pt x="80" y="384"/>
                    <a:pt x="80" y="384"/>
                  </a:cubicBezTo>
                  <a:cubicBezTo>
                    <a:pt x="78" y="384"/>
                    <a:pt x="78" y="384"/>
                    <a:pt x="78" y="384"/>
                  </a:cubicBezTo>
                  <a:cubicBezTo>
                    <a:pt x="70" y="386"/>
                    <a:pt x="70" y="386"/>
                    <a:pt x="70" y="386"/>
                  </a:cubicBezTo>
                  <a:cubicBezTo>
                    <a:pt x="60" y="389"/>
                    <a:pt x="60" y="389"/>
                    <a:pt x="60" y="389"/>
                  </a:cubicBezTo>
                  <a:cubicBezTo>
                    <a:pt x="49" y="390"/>
                    <a:pt x="49" y="390"/>
                    <a:pt x="49" y="390"/>
                  </a:cubicBezTo>
                  <a:cubicBezTo>
                    <a:pt x="43" y="390"/>
                    <a:pt x="43" y="390"/>
                    <a:pt x="43" y="390"/>
                  </a:cubicBezTo>
                  <a:cubicBezTo>
                    <a:pt x="38" y="387"/>
                    <a:pt x="38" y="387"/>
                    <a:pt x="38" y="387"/>
                  </a:cubicBezTo>
                  <a:cubicBezTo>
                    <a:pt x="38" y="383"/>
                    <a:pt x="38" y="383"/>
                    <a:pt x="38" y="383"/>
                  </a:cubicBezTo>
                  <a:cubicBezTo>
                    <a:pt x="36" y="382"/>
                    <a:pt x="36" y="382"/>
                    <a:pt x="36" y="382"/>
                  </a:cubicBezTo>
                  <a:cubicBezTo>
                    <a:pt x="31" y="383"/>
                    <a:pt x="31" y="383"/>
                    <a:pt x="31" y="383"/>
                  </a:cubicBezTo>
                  <a:cubicBezTo>
                    <a:pt x="26" y="381"/>
                    <a:pt x="26" y="381"/>
                    <a:pt x="26" y="381"/>
                  </a:cubicBezTo>
                  <a:cubicBezTo>
                    <a:pt x="18" y="380"/>
                    <a:pt x="18" y="380"/>
                    <a:pt x="18" y="380"/>
                  </a:cubicBezTo>
                  <a:cubicBezTo>
                    <a:pt x="23" y="370"/>
                    <a:pt x="23" y="370"/>
                    <a:pt x="23" y="370"/>
                  </a:cubicBezTo>
                  <a:cubicBezTo>
                    <a:pt x="28" y="374"/>
                    <a:pt x="28" y="374"/>
                    <a:pt x="28" y="374"/>
                  </a:cubicBezTo>
                  <a:cubicBezTo>
                    <a:pt x="30" y="372"/>
                    <a:pt x="30" y="372"/>
                    <a:pt x="30" y="372"/>
                  </a:cubicBezTo>
                  <a:cubicBezTo>
                    <a:pt x="30" y="362"/>
                    <a:pt x="30" y="362"/>
                    <a:pt x="30" y="362"/>
                  </a:cubicBezTo>
                  <a:cubicBezTo>
                    <a:pt x="28" y="355"/>
                    <a:pt x="28" y="355"/>
                    <a:pt x="28" y="355"/>
                  </a:cubicBezTo>
                  <a:cubicBezTo>
                    <a:pt x="20" y="355"/>
                    <a:pt x="20" y="355"/>
                    <a:pt x="20" y="355"/>
                  </a:cubicBezTo>
                  <a:cubicBezTo>
                    <a:pt x="17" y="353"/>
                    <a:pt x="17" y="353"/>
                    <a:pt x="17" y="353"/>
                  </a:cubicBezTo>
                  <a:cubicBezTo>
                    <a:pt x="11" y="337"/>
                    <a:pt x="11" y="337"/>
                    <a:pt x="11" y="337"/>
                  </a:cubicBezTo>
                  <a:cubicBezTo>
                    <a:pt x="12" y="323"/>
                    <a:pt x="12" y="323"/>
                    <a:pt x="12" y="323"/>
                  </a:cubicBezTo>
                  <a:cubicBezTo>
                    <a:pt x="9" y="322"/>
                    <a:pt x="9" y="322"/>
                    <a:pt x="9" y="322"/>
                  </a:cubicBezTo>
                  <a:cubicBezTo>
                    <a:pt x="6" y="322"/>
                    <a:pt x="6" y="322"/>
                    <a:pt x="6" y="322"/>
                  </a:cubicBezTo>
                  <a:cubicBezTo>
                    <a:pt x="2" y="322"/>
                    <a:pt x="2" y="322"/>
                    <a:pt x="2" y="322"/>
                  </a:cubicBezTo>
                  <a:cubicBezTo>
                    <a:pt x="2" y="319"/>
                    <a:pt x="3" y="317"/>
                    <a:pt x="4" y="315"/>
                  </a:cubicBezTo>
                  <a:cubicBezTo>
                    <a:pt x="4" y="313"/>
                    <a:pt x="6" y="310"/>
                    <a:pt x="7" y="308"/>
                  </a:cubicBezTo>
                  <a:cubicBezTo>
                    <a:pt x="7" y="305"/>
                    <a:pt x="7" y="301"/>
                    <a:pt x="6" y="299"/>
                  </a:cubicBezTo>
                  <a:cubicBezTo>
                    <a:pt x="6" y="296"/>
                    <a:pt x="2" y="290"/>
                    <a:pt x="2" y="286"/>
                  </a:cubicBezTo>
                  <a:cubicBezTo>
                    <a:pt x="3" y="285"/>
                    <a:pt x="4" y="282"/>
                    <a:pt x="4" y="281"/>
                  </a:cubicBezTo>
                  <a:cubicBezTo>
                    <a:pt x="5" y="280"/>
                    <a:pt x="5" y="277"/>
                    <a:pt x="5" y="275"/>
                  </a:cubicBezTo>
                  <a:cubicBezTo>
                    <a:pt x="4" y="273"/>
                    <a:pt x="3" y="270"/>
                    <a:pt x="1" y="268"/>
                  </a:cubicBezTo>
                  <a:cubicBezTo>
                    <a:pt x="1" y="268"/>
                    <a:pt x="1" y="268"/>
                    <a:pt x="0" y="268"/>
                  </a:cubicBezTo>
                  <a:cubicBezTo>
                    <a:pt x="2" y="262"/>
                    <a:pt x="2" y="262"/>
                    <a:pt x="2" y="262"/>
                  </a:cubicBezTo>
                  <a:cubicBezTo>
                    <a:pt x="2" y="262"/>
                    <a:pt x="2" y="262"/>
                    <a:pt x="2" y="262"/>
                  </a:cubicBezTo>
                  <a:cubicBezTo>
                    <a:pt x="3" y="261"/>
                    <a:pt x="3" y="258"/>
                    <a:pt x="4" y="257"/>
                  </a:cubicBezTo>
                  <a:cubicBezTo>
                    <a:pt x="5" y="257"/>
                    <a:pt x="7" y="258"/>
                    <a:pt x="8" y="258"/>
                  </a:cubicBezTo>
                  <a:cubicBezTo>
                    <a:pt x="9" y="257"/>
                    <a:pt x="11" y="257"/>
                    <a:pt x="12" y="256"/>
                  </a:cubicBezTo>
                  <a:cubicBezTo>
                    <a:pt x="12" y="255"/>
                    <a:pt x="14" y="253"/>
                    <a:pt x="14" y="252"/>
                  </a:cubicBezTo>
                  <a:cubicBezTo>
                    <a:pt x="14" y="250"/>
                    <a:pt x="11" y="248"/>
                    <a:pt x="11" y="247"/>
                  </a:cubicBezTo>
                  <a:cubicBezTo>
                    <a:pt x="11" y="246"/>
                    <a:pt x="14" y="244"/>
                    <a:pt x="14" y="243"/>
                  </a:cubicBezTo>
                  <a:cubicBezTo>
                    <a:pt x="15" y="242"/>
                    <a:pt x="15" y="239"/>
                    <a:pt x="15" y="238"/>
                  </a:cubicBezTo>
                  <a:cubicBezTo>
                    <a:pt x="14" y="236"/>
                    <a:pt x="13" y="231"/>
                    <a:pt x="13" y="229"/>
                  </a:cubicBezTo>
                  <a:cubicBezTo>
                    <a:pt x="12" y="227"/>
                    <a:pt x="10" y="224"/>
                    <a:pt x="9" y="222"/>
                  </a:cubicBezTo>
                  <a:cubicBezTo>
                    <a:pt x="9" y="221"/>
                    <a:pt x="8" y="218"/>
                    <a:pt x="8" y="217"/>
                  </a:cubicBezTo>
                  <a:cubicBezTo>
                    <a:pt x="8" y="215"/>
                    <a:pt x="8" y="211"/>
                    <a:pt x="8" y="209"/>
                  </a:cubicBezTo>
                  <a:cubicBezTo>
                    <a:pt x="8" y="207"/>
                    <a:pt x="8" y="203"/>
                    <a:pt x="8" y="201"/>
                  </a:cubicBezTo>
                  <a:cubicBezTo>
                    <a:pt x="7" y="199"/>
                    <a:pt x="4" y="196"/>
                    <a:pt x="3" y="195"/>
                  </a:cubicBezTo>
                  <a:cubicBezTo>
                    <a:pt x="2" y="193"/>
                    <a:pt x="2" y="190"/>
                    <a:pt x="1" y="189"/>
                  </a:cubicBezTo>
                  <a:cubicBezTo>
                    <a:pt x="1" y="185"/>
                    <a:pt x="1" y="177"/>
                    <a:pt x="2" y="173"/>
                  </a:cubicBezTo>
                  <a:cubicBezTo>
                    <a:pt x="2" y="171"/>
                    <a:pt x="3" y="168"/>
                    <a:pt x="3" y="166"/>
                  </a:cubicBezTo>
                  <a:cubicBezTo>
                    <a:pt x="3" y="165"/>
                    <a:pt x="0" y="162"/>
                    <a:pt x="0" y="161"/>
                  </a:cubicBezTo>
                  <a:cubicBezTo>
                    <a:pt x="0" y="160"/>
                    <a:pt x="0" y="157"/>
                    <a:pt x="0" y="155"/>
                  </a:cubicBezTo>
                  <a:cubicBezTo>
                    <a:pt x="0" y="154"/>
                    <a:pt x="2" y="152"/>
                    <a:pt x="3" y="152"/>
                  </a:cubicBezTo>
                  <a:cubicBezTo>
                    <a:pt x="4" y="151"/>
                    <a:pt x="6" y="151"/>
                    <a:pt x="7" y="151"/>
                  </a:cubicBezTo>
                  <a:cubicBezTo>
                    <a:pt x="8" y="151"/>
                    <a:pt x="10" y="152"/>
                    <a:pt x="11" y="152"/>
                  </a:cubicBezTo>
                  <a:cubicBezTo>
                    <a:pt x="12" y="152"/>
                    <a:pt x="14" y="151"/>
                    <a:pt x="14" y="150"/>
                  </a:cubicBezTo>
                  <a:cubicBezTo>
                    <a:pt x="15" y="149"/>
                    <a:pt x="16" y="146"/>
                    <a:pt x="16" y="144"/>
                  </a:cubicBezTo>
                  <a:cubicBezTo>
                    <a:pt x="17" y="142"/>
                    <a:pt x="17" y="137"/>
                    <a:pt x="17" y="134"/>
                  </a:cubicBezTo>
                  <a:cubicBezTo>
                    <a:pt x="18" y="132"/>
                    <a:pt x="20" y="126"/>
                    <a:pt x="21" y="124"/>
                  </a:cubicBezTo>
                  <a:cubicBezTo>
                    <a:pt x="22" y="121"/>
                    <a:pt x="25" y="115"/>
                    <a:pt x="26" y="112"/>
                  </a:cubicBezTo>
                  <a:cubicBezTo>
                    <a:pt x="28" y="110"/>
                    <a:pt x="34" y="106"/>
                    <a:pt x="37" y="103"/>
                  </a:cubicBezTo>
                  <a:cubicBezTo>
                    <a:pt x="38" y="101"/>
                    <a:pt x="42" y="97"/>
                    <a:pt x="43" y="95"/>
                  </a:cubicBezTo>
                  <a:cubicBezTo>
                    <a:pt x="46" y="93"/>
                    <a:pt x="52" y="90"/>
                    <a:pt x="54" y="88"/>
                  </a:cubicBezTo>
                  <a:cubicBezTo>
                    <a:pt x="55" y="86"/>
                    <a:pt x="57" y="83"/>
                    <a:pt x="57" y="81"/>
                  </a:cubicBezTo>
                  <a:cubicBezTo>
                    <a:pt x="58" y="79"/>
                    <a:pt x="59" y="76"/>
                    <a:pt x="59" y="74"/>
                  </a:cubicBezTo>
                  <a:cubicBezTo>
                    <a:pt x="59" y="73"/>
                    <a:pt x="58" y="70"/>
                    <a:pt x="59" y="69"/>
                  </a:cubicBezTo>
                  <a:cubicBezTo>
                    <a:pt x="59" y="68"/>
                    <a:pt x="60" y="66"/>
                    <a:pt x="61" y="66"/>
                  </a:cubicBezTo>
                  <a:cubicBezTo>
                    <a:pt x="62" y="65"/>
                    <a:pt x="65" y="66"/>
                    <a:pt x="67" y="65"/>
                  </a:cubicBezTo>
                  <a:cubicBezTo>
                    <a:pt x="69" y="65"/>
                    <a:pt x="74" y="64"/>
                    <a:pt x="77" y="64"/>
                  </a:cubicBezTo>
                  <a:cubicBezTo>
                    <a:pt x="79" y="63"/>
                    <a:pt x="83" y="63"/>
                    <a:pt x="85" y="63"/>
                  </a:cubicBezTo>
                  <a:cubicBezTo>
                    <a:pt x="87" y="63"/>
                    <a:pt x="90" y="64"/>
                    <a:pt x="92" y="64"/>
                  </a:cubicBezTo>
                  <a:cubicBezTo>
                    <a:pt x="93" y="65"/>
                    <a:pt x="95" y="67"/>
                    <a:pt x="96" y="68"/>
                  </a:cubicBezTo>
                  <a:cubicBezTo>
                    <a:pt x="98" y="70"/>
                    <a:pt x="100" y="73"/>
                    <a:pt x="102" y="73"/>
                  </a:cubicBezTo>
                  <a:cubicBezTo>
                    <a:pt x="104" y="73"/>
                    <a:pt x="107" y="73"/>
                    <a:pt x="108" y="72"/>
                  </a:cubicBezTo>
                  <a:cubicBezTo>
                    <a:pt x="109" y="71"/>
                    <a:pt x="111" y="69"/>
                    <a:pt x="112" y="68"/>
                  </a:cubicBezTo>
                  <a:cubicBezTo>
                    <a:pt x="113" y="67"/>
                    <a:pt x="116" y="63"/>
                    <a:pt x="117" y="62"/>
                  </a:cubicBezTo>
                  <a:cubicBezTo>
                    <a:pt x="119" y="60"/>
                    <a:pt x="121" y="56"/>
                    <a:pt x="124" y="55"/>
                  </a:cubicBezTo>
                  <a:cubicBezTo>
                    <a:pt x="126" y="54"/>
                    <a:pt x="130" y="54"/>
                    <a:pt x="133" y="54"/>
                  </a:cubicBezTo>
                  <a:cubicBezTo>
                    <a:pt x="136" y="54"/>
                    <a:pt x="142" y="54"/>
                    <a:pt x="145" y="55"/>
                  </a:cubicBezTo>
                  <a:cubicBezTo>
                    <a:pt x="146" y="55"/>
                    <a:pt x="149" y="56"/>
                    <a:pt x="150" y="56"/>
                  </a:cubicBezTo>
                  <a:cubicBezTo>
                    <a:pt x="155" y="57"/>
                    <a:pt x="164" y="59"/>
                    <a:pt x="169" y="60"/>
                  </a:cubicBezTo>
                  <a:cubicBezTo>
                    <a:pt x="173" y="61"/>
                    <a:pt x="182" y="63"/>
                    <a:pt x="186" y="63"/>
                  </a:cubicBezTo>
                  <a:cubicBezTo>
                    <a:pt x="189" y="64"/>
                    <a:pt x="195" y="64"/>
                    <a:pt x="198" y="64"/>
                  </a:cubicBezTo>
                  <a:cubicBezTo>
                    <a:pt x="200" y="64"/>
                    <a:pt x="203" y="65"/>
                    <a:pt x="205" y="66"/>
                  </a:cubicBezTo>
                  <a:cubicBezTo>
                    <a:pt x="206" y="66"/>
                    <a:pt x="208" y="66"/>
                    <a:pt x="209" y="67"/>
                  </a:cubicBezTo>
                  <a:cubicBezTo>
                    <a:pt x="209" y="68"/>
                    <a:pt x="208" y="70"/>
                    <a:pt x="208" y="71"/>
                  </a:cubicBezTo>
                  <a:cubicBezTo>
                    <a:pt x="208" y="72"/>
                    <a:pt x="209" y="75"/>
                    <a:pt x="210" y="76"/>
                  </a:cubicBezTo>
                  <a:cubicBezTo>
                    <a:pt x="211" y="77"/>
                    <a:pt x="213" y="78"/>
                    <a:pt x="214" y="78"/>
                  </a:cubicBezTo>
                  <a:cubicBezTo>
                    <a:pt x="215" y="79"/>
                    <a:pt x="217" y="79"/>
                    <a:pt x="219" y="79"/>
                  </a:cubicBezTo>
                  <a:cubicBezTo>
                    <a:pt x="220" y="79"/>
                    <a:pt x="222" y="77"/>
                    <a:pt x="224" y="77"/>
                  </a:cubicBezTo>
                  <a:cubicBezTo>
                    <a:pt x="225" y="77"/>
                    <a:pt x="227" y="77"/>
                    <a:pt x="228" y="77"/>
                  </a:cubicBezTo>
                  <a:cubicBezTo>
                    <a:pt x="229" y="77"/>
                    <a:pt x="231" y="77"/>
                    <a:pt x="232" y="78"/>
                  </a:cubicBezTo>
                  <a:cubicBezTo>
                    <a:pt x="233" y="78"/>
                    <a:pt x="235" y="79"/>
                    <a:pt x="236" y="78"/>
                  </a:cubicBezTo>
                  <a:cubicBezTo>
                    <a:pt x="236" y="78"/>
                    <a:pt x="237" y="77"/>
                    <a:pt x="237" y="77"/>
                  </a:cubicBezTo>
                  <a:cubicBezTo>
                    <a:pt x="239" y="75"/>
                    <a:pt x="241" y="72"/>
                    <a:pt x="243" y="70"/>
                  </a:cubicBezTo>
                  <a:cubicBezTo>
                    <a:pt x="245" y="68"/>
                    <a:pt x="250" y="65"/>
                    <a:pt x="252" y="62"/>
                  </a:cubicBezTo>
                  <a:cubicBezTo>
                    <a:pt x="253" y="61"/>
                    <a:pt x="254" y="57"/>
                    <a:pt x="255" y="55"/>
                  </a:cubicBezTo>
                  <a:cubicBezTo>
                    <a:pt x="256" y="54"/>
                    <a:pt x="257" y="51"/>
                    <a:pt x="258" y="50"/>
                  </a:cubicBezTo>
                  <a:cubicBezTo>
                    <a:pt x="259" y="50"/>
                    <a:pt x="261" y="50"/>
                    <a:pt x="262" y="50"/>
                  </a:cubicBezTo>
                  <a:cubicBezTo>
                    <a:pt x="263" y="50"/>
                    <a:pt x="264" y="49"/>
                    <a:pt x="265" y="48"/>
                  </a:cubicBezTo>
                  <a:cubicBezTo>
                    <a:pt x="265" y="47"/>
                    <a:pt x="263" y="44"/>
                    <a:pt x="263" y="43"/>
                  </a:cubicBezTo>
                  <a:cubicBezTo>
                    <a:pt x="262" y="42"/>
                    <a:pt x="260" y="39"/>
                    <a:pt x="260" y="38"/>
                  </a:cubicBezTo>
                  <a:cubicBezTo>
                    <a:pt x="260" y="36"/>
                    <a:pt x="261" y="32"/>
                    <a:pt x="261" y="31"/>
                  </a:cubicBezTo>
                  <a:cubicBezTo>
                    <a:pt x="262" y="29"/>
                    <a:pt x="264" y="25"/>
                    <a:pt x="265" y="23"/>
                  </a:cubicBezTo>
                  <a:cubicBezTo>
                    <a:pt x="265" y="22"/>
                    <a:pt x="265" y="21"/>
                    <a:pt x="265" y="20"/>
                  </a:cubicBezTo>
                  <a:cubicBezTo>
                    <a:pt x="265" y="18"/>
                    <a:pt x="265" y="14"/>
                    <a:pt x="266" y="13"/>
                  </a:cubicBezTo>
                  <a:cubicBezTo>
                    <a:pt x="267" y="12"/>
                    <a:pt x="269" y="11"/>
                    <a:pt x="271" y="11"/>
                  </a:cubicBezTo>
                  <a:cubicBezTo>
                    <a:pt x="273" y="11"/>
                    <a:pt x="277" y="11"/>
                    <a:pt x="279" y="11"/>
                  </a:cubicBezTo>
                  <a:cubicBezTo>
                    <a:pt x="281" y="11"/>
                    <a:pt x="286" y="11"/>
                    <a:pt x="288" y="11"/>
                  </a:cubicBezTo>
                  <a:cubicBezTo>
                    <a:pt x="290" y="12"/>
                    <a:pt x="295" y="15"/>
                    <a:pt x="297" y="16"/>
                  </a:cubicBezTo>
                  <a:cubicBezTo>
                    <a:pt x="300" y="18"/>
                    <a:pt x="304" y="22"/>
                    <a:pt x="307" y="23"/>
                  </a:cubicBezTo>
                  <a:cubicBezTo>
                    <a:pt x="309" y="24"/>
                    <a:pt x="313" y="26"/>
                    <a:pt x="315" y="26"/>
                  </a:cubicBezTo>
                  <a:cubicBezTo>
                    <a:pt x="316" y="27"/>
                    <a:pt x="319" y="26"/>
                    <a:pt x="320" y="26"/>
                  </a:cubicBezTo>
                  <a:cubicBezTo>
                    <a:pt x="322" y="26"/>
                    <a:pt x="326" y="25"/>
                    <a:pt x="328" y="25"/>
                  </a:cubicBezTo>
                  <a:cubicBezTo>
                    <a:pt x="330" y="24"/>
                    <a:pt x="336" y="24"/>
                    <a:pt x="338" y="24"/>
                  </a:cubicBezTo>
                  <a:cubicBezTo>
                    <a:pt x="340" y="24"/>
                    <a:pt x="342" y="25"/>
                    <a:pt x="344" y="25"/>
                  </a:cubicBezTo>
                  <a:cubicBezTo>
                    <a:pt x="345" y="25"/>
                    <a:pt x="348" y="25"/>
                    <a:pt x="349" y="25"/>
                  </a:cubicBezTo>
                  <a:cubicBezTo>
                    <a:pt x="351" y="25"/>
                    <a:pt x="355" y="23"/>
                    <a:pt x="357" y="21"/>
                  </a:cubicBezTo>
                  <a:cubicBezTo>
                    <a:pt x="360" y="20"/>
                    <a:pt x="365" y="17"/>
                    <a:pt x="367" y="15"/>
                  </a:cubicBezTo>
                  <a:cubicBezTo>
                    <a:pt x="369" y="14"/>
                    <a:pt x="373" y="11"/>
                    <a:pt x="375" y="9"/>
                  </a:cubicBezTo>
                  <a:cubicBezTo>
                    <a:pt x="377" y="8"/>
                    <a:pt x="380" y="3"/>
                    <a:pt x="382" y="2"/>
                  </a:cubicBezTo>
                  <a:cubicBezTo>
                    <a:pt x="384" y="1"/>
                    <a:pt x="388" y="0"/>
                    <a:pt x="390" y="0"/>
                  </a:cubicBezTo>
                  <a:cubicBezTo>
                    <a:pt x="392" y="0"/>
                    <a:pt x="397" y="1"/>
                    <a:pt x="399" y="1"/>
                  </a:cubicBezTo>
                  <a:cubicBezTo>
                    <a:pt x="402" y="1"/>
                    <a:pt x="407" y="2"/>
                    <a:pt x="409" y="2"/>
                  </a:cubicBezTo>
                  <a:cubicBezTo>
                    <a:pt x="410" y="2"/>
                    <a:pt x="411" y="2"/>
                    <a:pt x="412" y="2"/>
                  </a:cubicBezTo>
                  <a:cubicBezTo>
                    <a:pt x="410" y="9"/>
                    <a:pt x="410" y="9"/>
                    <a:pt x="410" y="9"/>
                  </a:cubicBezTo>
                  <a:cubicBezTo>
                    <a:pt x="407" y="16"/>
                    <a:pt x="407" y="16"/>
                    <a:pt x="407" y="16"/>
                  </a:cubicBezTo>
                  <a:cubicBezTo>
                    <a:pt x="406" y="23"/>
                    <a:pt x="406" y="23"/>
                    <a:pt x="406" y="23"/>
                  </a:cubicBezTo>
                  <a:cubicBezTo>
                    <a:pt x="405" y="31"/>
                    <a:pt x="405" y="31"/>
                    <a:pt x="405" y="31"/>
                  </a:cubicBezTo>
                  <a:cubicBezTo>
                    <a:pt x="401" y="37"/>
                    <a:pt x="401" y="37"/>
                    <a:pt x="401" y="37"/>
                  </a:cubicBezTo>
                  <a:cubicBezTo>
                    <a:pt x="398" y="43"/>
                    <a:pt x="398" y="43"/>
                    <a:pt x="398" y="43"/>
                  </a:cubicBezTo>
                  <a:cubicBezTo>
                    <a:pt x="400" y="49"/>
                    <a:pt x="400" y="49"/>
                    <a:pt x="400" y="49"/>
                  </a:cubicBezTo>
                  <a:cubicBezTo>
                    <a:pt x="404" y="54"/>
                    <a:pt x="404" y="54"/>
                    <a:pt x="404" y="54"/>
                  </a:cubicBezTo>
                  <a:cubicBezTo>
                    <a:pt x="410" y="58"/>
                    <a:pt x="410" y="58"/>
                    <a:pt x="410" y="58"/>
                  </a:cubicBezTo>
                  <a:cubicBezTo>
                    <a:pt x="415" y="60"/>
                    <a:pt x="415" y="60"/>
                    <a:pt x="415" y="60"/>
                  </a:cubicBezTo>
                  <a:cubicBezTo>
                    <a:pt x="418" y="64"/>
                    <a:pt x="418" y="64"/>
                    <a:pt x="418" y="64"/>
                  </a:cubicBezTo>
                  <a:cubicBezTo>
                    <a:pt x="419" y="68"/>
                    <a:pt x="419" y="68"/>
                    <a:pt x="419" y="68"/>
                  </a:cubicBezTo>
                  <a:cubicBezTo>
                    <a:pt x="421" y="71"/>
                    <a:pt x="421" y="71"/>
                    <a:pt x="421" y="71"/>
                  </a:cubicBezTo>
                  <a:cubicBezTo>
                    <a:pt x="424" y="71"/>
                    <a:pt x="424" y="71"/>
                    <a:pt x="424" y="71"/>
                  </a:cubicBezTo>
                  <a:cubicBezTo>
                    <a:pt x="426" y="76"/>
                    <a:pt x="426" y="76"/>
                    <a:pt x="426" y="76"/>
                  </a:cubicBezTo>
                  <a:cubicBezTo>
                    <a:pt x="426" y="79"/>
                    <a:pt x="426" y="79"/>
                    <a:pt x="426" y="79"/>
                  </a:cubicBezTo>
                  <a:cubicBezTo>
                    <a:pt x="422" y="81"/>
                    <a:pt x="422" y="81"/>
                    <a:pt x="422" y="81"/>
                  </a:cubicBezTo>
                  <a:cubicBezTo>
                    <a:pt x="418" y="81"/>
                    <a:pt x="418" y="81"/>
                    <a:pt x="418" y="81"/>
                  </a:cubicBezTo>
                  <a:cubicBezTo>
                    <a:pt x="415" y="82"/>
                    <a:pt x="415" y="82"/>
                    <a:pt x="415" y="82"/>
                  </a:cubicBezTo>
                  <a:cubicBezTo>
                    <a:pt x="411" y="80"/>
                    <a:pt x="411" y="80"/>
                    <a:pt x="411" y="80"/>
                  </a:cubicBezTo>
                  <a:cubicBezTo>
                    <a:pt x="410" y="77"/>
                    <a:pt x="410" y="77"/>
                    <a:pt x="410" y="77"/>
                  </a:cubicBezTo>
                  <a:cubicBezTo>
                    <a:pt x="406" y="78"/>
                    <a:pt x="406" y="78"/>
                    <a:pt x="406" y="78"/>
                  </a:cubicBezTo>
                  <a:cubicBezTo>
                    <a:pt x="401" y="79"/>
                    <a:pt x="401" y="79"/>
                    <a:pt x="401" y="79"/>
                  </a:cubicBezTo>
                  <a:cubicBezTo>
                    <a:pt x="397" y="81"/>
                    <a:pt x="397" y="81"/>
                    <a:pt x="397" y="81"/>
                  </a:cubicBezTo>
                  <a:cubicBezTo>
                    <a:pt x="399" y="84"/>
                    <a:pt x="399" y="84"/>
                    <a:pt x="399" y="84"/>
                  </a:cubicBezTo>
                  <a:cubicBezTo>
                    <a:pt x="404" y="90"/>
                    <a:pt x="404" y="90"/>
                    <a:pt x="404" y="90"/>
                  </a:cubicBezTo>
                  <a:cubicBezTo>
                    <a:pt x="408" y="92"/>
                    <a:pt x="408" y="92"/>
                    <a:pt x="408" y="92"/>
                  </a:cubicBezTo>
                  <a:cubicBezTo>
                    <a:pt x="410" y="96"/>
                    <a:pt x="410" y="96"/>
                    <a:pt x="410" y="9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1" y="108"/>
                    <a:pt x="411" y="108"/>
                    <a:pt x="411" y="108"/>
                  </a:cubicBezTo>
                  <a:cubicBezTo>
                    <a:pt x="409" y="112"/>
                    <a:pt x="409" y="112"/>
                    <a:pt x="409" y="112"/>
                  </a:cubicBezTo>
                  <a:cubicBezTo>
                    <a:pt x="405" y="110"/>
                    <a:pt x="405" y="110"/>
                    <a:pt x="405" y="110"/>
                  </a:cubicBezTo>
                  <a:cubicBezTo>
                    <a:pt x="402" y="110"/>
                    <a:pt x="402" y="110"/>
                    <a:pt x="402" y="110"/>
                  </a:cubicBezTo>
                  <a:cubicBezTo>
                    <a:pt x="400" y="111"/>
                    <a:pt x="400" y="111"/>
                    <a:pt x="400" y="111"/>
                  </a:cubicBezTo>
                  <a:cubicBezTo>
                    <a:pt x="396" y="111"/>
                    <a:pt x="396" y="111"/>
                    <a:pt x="396" y="111"/>
                  </a:cubicBezTo>
                  <a:cubicBezTo>
                    <a:pt x="394" y="110"/>
                    <a:pt x="394" y="110"/>
                    <a:pt x="394" y="110"/>
                  </a:cubicBezTo>
                  <a:cubicBezTo>
                    <a:pt x="390" y="109"/>
                    <a:pt x="390" y="109"/>
                    <a:pt x="390" y="109"/>
                  </a:cubicBezTo>
                  <a:cubicBezTo>
                    <a:pt x="389" y="111"/>
                    <a:pt x="389" y="111"/>
                    <a:pt x="389" y="111"/>
                  </a:cubicBezTo>
                  <a:cubicBezTo>
                    <a:pt x="391" y="114"/>
                    <a:pt x="391" y="114"/>
                    <a:pt x="391" y="114"/>
                  </a:cubicBezTo>
                  <a:cubicBezTo>
                    <a:pt x="390" y="117"/>
                    <a:pt x="390" y="117"/>
                    <a:pt x="390" y="117"/>
                  </a:cubicBezTo>
                  <a:cubicBezTo>
                    <a:pt x="387" y="118"/>
                    <a:pt x="387" y="118"/>
                    <a:pt x="387" y="118"/>
                  </a:cubicBezTo>
                  <a:cubicBezTo>
                    <a:pt x="384" y="115"/>
                    <a:pt x="384" y="115"/>
                    <a:pt x="384" y="115"/>
                  </a:cubicBezTo>
                  <a:cubicBezTo>
                    <a:pt x="382" y="113"/>
                    <a:pt x="382" y="113"/>
                    <a:pt x="382" y="113"/>
                  </a:cubicBezTo>
                  <a:cubicBezTo>
                    <a:pt x="378" y="117"/>
                    <a:pt x="378" y="117"/>
                    <a:pt x="378" y="117"/>
                  </a:cubicBezTo>
                  <a:cubicBezTo>
                    <a:pt x="376" y="120"/>
                    <a:pt x="376" y="120"/>
                    <a:pt x="376" y="120"/>
                  </a:cubicBezTo>
                  <a:cubicBezTo>
                    <a:pt x="377" y="123"/>
                    <a:pt x="377" y="123"/>
                    <a:pt x="377" y="123"/>
                  </a:cubicBezTo>
                  <a:cubicBezTo>
                    <a:pt x="376" y="128"/>
                    <a:pt x="376" y="128"/>
                    <a:pt x="376" y="128"/>
                  </a:cubicBezTo>
                  <a:cubicBezTo>
                    <a:pt x="374" y="132"/>
                    <a:pt x="374" y="132"/>
                    <a:pt x="374" y="132"/>
                  </a:cubicBezTo>
                  <a:cubicBezTo>
                    <a:pt x="371" y="138"/>
                    <a:pt x="371" y="138"/>
                    <a:pt x="371" y="138"/>
                  </a:cubicBezTo>
                  <a:cubicBezTo>
                    <a:pt x="368" y="148"/>
                    <a:pt x="368" y="148"/>
                    <a:pt x="368" y="148"/>
                  </a:cubicBezTo>
                  <a:cubicBezTo>
                    <a:pt x="368" y="156"/>
                    <a:pt x="368" y="156"/>
                    <a:pt x="368" y="156"/>
                  </a:cubicBezTo>
                  <a:cubicBezTo>
                    <a:pt x="373" y="160"/>
                    <a:pt x="373" y="160"/>
                    <a:pt x="373" y="160"/>
                  </a:cubicBezTo>
                  <a:cubicBezTo>
                    <a:pt x="376" y="165"/>
                    <a:pt x="376" y="165"/>
                    <a:pt x="376" y="165"/>
                  </a:cubicBezTo>
                  <a:cubicBezTo>
                    <a:pt x="377" y="171"/>
                    <a:pt x="377" y="171"/>
                    <a:pt x="377" y="171"/>
                  </a:cubicBezTo>
                  <a:cubicBezTo>
                    <a:pt x="378" y="178"/>
                    <a:pt x="378" y="178"/>
                    <a:pt x="378" y="178"/>
                  </a:cubicBezTo>
                  <a:cubicBezTo>
                    <a:pt x="381" y="180"/>
                    <a:pt x="381" y="180"/>
                    <a:pt x="381" y="180"/>
                  </a:cubicBezTo>
                  <a:cubicBezTo>
                    <a:pt x="384" y="186"/>
                    <a:pt x="384" y="186"/>
                    <a:pt x="384" y="186"/>
                  </a:cubicBezTo>
                  <a:cubicBezTo>
                    <a:pt x="386" y="192"/>
                    <a:pt x="386" y="192"/>
                    <a:pt x="386" y="192"/>
                  </a:cubicBezTo>
                  <a:cubicBezTo>
                    <a:pt x="387" y="196"/>
                    <a:pt x="387" y="196"/>
                    <a:pt x="387" y="196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80" y="197"/>
                    <a:pt x="380" y="197"/>
                    <a:pt x="380" y="197"/>
                  </a:cubicBezTo>
                  <a:cubicBezTo>
                    <a:pt x="377" y="199"/>
                    <a:pt x="377" y="199"/>
                    <a:pt x="377" y="199"/>
                  </a:cubicBezTo>
                  <a:cubicBezTo>
                    <a:pt x="379" y="203"/>
                    <a:pt x="379" y="203"/>
                    <a:pt x="379" y="203"/>
                  </a:cubicBezTo>
                  <a:cubicBezTo>
                    <a:pt x="381" y="206"/>
                    <a:pt x="381" y="206"/>
                    <a:pt x="381" y="206"/>
                  </a:cubicBezTo>
                  <a:cubicBezTo>
                    <a:pt x="383" y="209"/>
                    <a:pt x="383" y="209"/>
                    <a:pt x="383" y="209"/>
                  </a:cubicBezTo>
                  <a:cubicBezTo>
                    <a:pt x="383" y="213"/>
                    <a:pt x="383" y="213"/>
                    <a:pt x="383" y="213"/>
                  </a:cubicBezTo>
                  <a:cubicBezTo>
                    <a:pt x="379" y="216"/>
                    <a:pt x="379" y="216"/>
                    <a:pt x="379" y="216"/>
                  </a:cubicBezTo>
                  <a:cubicBezTo>
                    <a:pt x="374" y="218"/>
                    <a:pt x="374" y="218"/>
                    <a:pt x="374" y="218"/>
                  </a:cubicBezTo>
                  <a:cubicBezTo>
                    <a:pt x="372" y="220"/>
                    <a:pt x="372" y="220"/>
                    <a:pt x="372" y="220"/>
                  </a:cubicBezTo>
                  <a:cubicBezTo>
                    <a:pt x="373" y="226"/>
                    <a:pt x="373" y="226"/>
                    <a:pt x="373" y="226"/>
                  </a:cubicBezTo>
                  <a:cubicBezTo>
                    <a:pt x="375" y="230"/>
                    <a:pt x="375" y="230"/>
                    <a:pt x="375" y="230"/>
                  </a:cubicBezTo>
                  <a:cubicBezTo>
                    <a:pt x="377" y="233"/>
                    <a:pt x="377" y="233"/>
                    <a:pt x="377" y="233"/>
                  </a:cubicBezTo>
                  <a:cubicBezTo>
                    <a:pt x="380" y="238"/>
                    <a:pt x="380" y="238"/>
                    <a:pt x="380" y="238"/>
                  </a:cubicBezTo>
                  <a:cubicBezTo>
                    <a:pt x="380" y="241"/>
                    <a:pt x="380" y="241"/>
                    <a:pt x="380" y="241"/>
                  </a:cubicBezTo>
                  <a:cubicBezTo>
                    <a:pt x="377" y="246"/>
                    <a:pt x="377" y="246"/>
                    <a:pt x="377" y="246"/>
                  </a:cubicBezTo>
                  <a:cubicBezTo>
                    <a:pt x="374" y="248"/>
                    <a:pt x="374" y="248"/>
                    <a:pt x="374" y="248"/>
                  </a:cubicBezTo>
                  <a:cubicBezTo>
                    <a:pt x="370" y="247"/>
                    <a:pt x="370" y="247"/>
                    <a:pt x="370" y="247"/>
                  </a:cubicBezTo>
                  <a:cubicBezTo>
                    <a:pt x="366" y="243"/>
                    <a:pt x="366" y="243"/>
                    <a:pt x="366" y="243"/>
                  </a:cubicBezTo>
                  <a:cubicBezTo>
                    <a:pt x="365" y="239"/>
                    <a:pt x="365" y="239"/>
                    <a:pt x="365" y="239"/>
                  </a:cubicBezTo>
                  <a:cubicBezTo>
                    <a:pt x="364" y="235"/>
                    <a:pt x="364" y="235"/>
                    <a:pt x="364" y="235"/>
                  </a:cubicBezTo>
                  <a:cubicBezTo>
                    <a:pt x="363" y="232"/>
                    <a:pt x="363" y="232"/>
                    <a:pt x="363" y="232"/>
                  </a:cubicBezTo>
                  <a:cubicBezTo>
                    <a:pt x="361" y="232"/>
                    <a:pt x="361" y="232"/>
                    <a:pt x="361" y="232"/>
                  </a:cubicBezTo>
                  <a:cubicBezTo>
                    <a:pt x="359" y="233"/>
                    <a:pt x="359" y="233"/>
                    <a:pt x="359" y="233"/>
                  </a:cubicBezTo>
                  <a:cubicBezTo>
                    <a:pt x="357" y="235"/>
                    <a:pt x="357" y="235"/>
                    <a:pt x="357" y="235"/>
                  </a:cubicBezTo>
                  <a:cubicBezTo>
                    <a:pt x="357" y="238"/>
                    <a:pt x="357" y="238"/>
                    <a:pt x="357" y="238"/>
                  </a:cubicBezTo>
                  <a:cubicBezTo>
                    <a:pt x="359" y="242"/>
                    <a:pt x="359" y="242"/>
                    <a:pt x="359" y="242"/>
                  </a:cubicBezTo>
                  <a:cubicBezTo>
                    <a:pt x="362" y="249"/>
                    <a:pt x="362" y="249"/>
                    <a:pt x="362" y="249"/>
                  </a:cubicBezTo>
                  <a:cubicBezTo>
                    <a:pt x="365" y="251"/>
                    <a:pt x="365" y="251"/>
                    <a:pt x="365" y="251"/>
                  </a:cubicBezTo>
                  <a:cubicBezTo>
                    <a:pt x="367" y="254"/>
                    <a:pt x="367" y="254"/>
                    <a:pt x="367" y="254"/>
                  </a:cubicBezTo>
                  <a:cubicBezTo>
                    <a:pt x="367" y="262"/>
                    <a:pt x="367" y="262"/>
                    <a:pt x="367" y="262"/>
                  </a:cubicBezTo>
                  <a:cubicBezTo>
                    <a:pt x="367" y="267"/>
                    <a:pt x="367" y="267"/>
                    <a:pt x="367" y="267"/>
                  </a:cubicBezTo>
                  <a:cubicBezTo>
                    <a:pt x="365" y="273"/>
                    <a:pt x="365" y="273"/>
                    <a:pt x="365" y="273"/>
                  </a:cubicBezTo>
                  <a:cubicBezTo>
                    <a:pt x="363" y="277"/>
                    <a:pt x="363" y="277"/>
                    <a:pt x="363" y="277"/>
                  </a:cubicBezTo>
                  <a:cubicBezTo>
                    <a:pt x="362" y="281"/>
                    <a:pt x="362" y="281"/>
                    <a:pt x="362" y="281"/>
                  </a:cubicBezTo>
                  <a:cubicBezTo>
                    <a:pt x="362" y="284"/>
                    <a:pt x="362" y="284"/>
                    <a:pt x="362" y="284"/>
                  </a:cubicBezTo>
                  <a:cubicBezTo>
                    <a:pt x="359" y="286"/>
                    <a:pt x="359" y="286"/>
                    <a:pt x="359" y="286"/>
                  </a:cubicBezTo>
                  <a:cubicBezTo>
                    <a:pt x="355" y="287"/>
                    <a:pt x="355" y="287"/>
                    <a:pt x="355" y="287"/>
                  </a:cubicBezTo>
                  <a:cubicBezTo>
                    <a:pt x="353" y="290"/>
                    <a:pt x="353" y="290"/>
                    <a:pt x="353" y="290"/>
                  </a:cubicBezTo>
                  <a:cubicBezTo>
                    <a:pt x="353" y="293"/>
                    <a:pt x="353" y="293"/>
                    <a:pt x="353" y="293"/>
                  </a:cubicBezTo>
                  <a:cubicBezTo>
                    <a:pt x="355" y="297"/>
                    <a:pt x="355" y="297"/>
                    <a:pt x="355" y="297"/>
                  </a:cubicBezTo>
                  <a:cubicBezTo>
                    <a:pt x="354" y="300"/>
                    <a:pt x="354" y="300"/>
                    <a:pt x="354" y="300"/>
                  </a:cubicBezTo>
                  <a:cubicBezTo>
                    <a:pt x="352" y="304"/>
                    <a:pt x="352" y="304"/>
                    <a:pt x="352" y="304"/>
                  </a:cubicBezTo>
                  <a:cubicBezTo>
                    <a:pt x="351" y="309"/>
                    <a:pt x="351" y="309"/>
                    <a:pt x="351" y="309"/>
                  </a:cubicBezTo>
                  <a:cubicBezTo>
                    <a:pt x="351" y="312"/>
                    <a:pt x="351" y="312"/>
                    <a:pt x="351" y="312"/>
                  </a:cubicBezTo>
                  <a:cubicBezTo>
                    <a:pt x="354" y="312"/>
                    <a:pt x="354" y="312"/>
                    <a:pt x="354" y="312"/>
                  </a:cubicBezTo>
                  <a:cubicBezTo>
                    <a:pt x="356" y="310"/>
                    <a:pt x="356" y="310"/>
                    <a:pt x="356" y="310"/>
                  </a:cubicBezTo>
                  <a:cubicBezTo>
                    <a:pt x="359" y="311"/>
                    <a:pt x="359" y="311"/>
                    <a:pt x="359" y="311"/>
                  </a:cubicBezTo>
                  <a:cubicBezTo>
                    <a:pt x="389" y="344"/>
                    <a:pt x="389" y="344"/>
                    <a:pt x="389" y="344"/>
                  </a:cubicBezTo>
                  <a:cubicBezTo>
                    <a:pt x="390" y="361"/>
                    <a:pt x="390" y="361"/>
                    <a:pt x="390" y="361"/>
                  </a:cubicBezTo>
                  <a:cubicBezTo>
                    <a:pt x="388" y="363"/>
                    <a:pt x="388" y="363"/>
                    <a:pt x="388" y="363"/>
                  </a:cubicBezTo>
                  <a:cubicBezTo>
                    <a:pt x="382" y="363"/>
                    <a:pt x="382" y="363"/>
                    <a:pt x="382" y="363"/>
                  </a:cubicBezTo>
                  <a:cubicBezTo>
                    <a:pt x="383" y="379"/>
                    <a:pt x="383" y="379"/>
                    <a:pt x="383" y="379"/>
                  </a:cubicBezTo>
                  <a:cubicBezTo>
                    <a:pt x="378" y="385"/>
                    <a:pt x="378" y="385"/>
                    <a:pt x="378" y="385"/>
                  </a:cubicBezTo>
                  <a:cubicBezTo>
                    <a:pt x="381" y="395"/>
                    <a:pt x="381" y="395"/>
                    <a:pt x="381" y="395"/>
                  </a:cubicBezTo>
                  <a:cubicBezTo>
                    <a:pt x="393" y="402"/>
                    <a:pt x="393" y="402"/>
                    <a:pt x="393" y="402"/>
                  </a:cubicBezTo>
                  <a:cubicBezTo>
                    <a:pt x="392" y="406"/>
                    <a:pt x="392" y="406"/>
                    <a:pt x="392" y="406"/>
                  </a:cubicBezTo>
                  <a:cubicBezTo>
                    <a:pt x="380" y="406"/>
                    <a:pt x="380" y="406"/>
                    <a:pt x="380" y="406"/>
                  </a:cubicBezTo>
                  <a:cubicBezTo>
                    <a:pt x="378" y="412"/>
                    <a:pt x="378" y="412"/>
                    <a:pt x="378" y="412"/>
                  </a:cubicBezTo>
                  <a:cubicBezTo>
                    <a:pt x="374" y="418"/>
                    <a:pt x="374" y="418"/>
                    <a:pt x="374" y="418"/>
                  </a:cubicBezTo>
                  <a:cubicBezTo>
                    <a:pt x="376" y="423"/>
                    <a:pt x="376" y="423"/>
                    <a:pt x="376" y="423"/>
                  </a:cubicBezTo>
                  <a:cubicBezTo>
                    <a:pt x="372" y="430"/>
                    <a:pt x="372" y="430"/>
                    <a:pt x="372" y="430"/>
                  </a:cubicBezTo>
                  <a:cubicBezTo>
                    <a:pt x="367" y="438"/>
                    <a:pt x="367" y="438"/>
                    <a:pt x="367" y="438"/>
                  </a:cubicBezTo>
                  <a:lnTo>
                    <a:pt x="367" y="442"/>
                  </a:lnTo>
                  <a:close/>
                </a:path>
              </a:pathLst>
            </a:custGeom>
            <a:solidFill>
              <a:srgbClr val="FFC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4F53D85E-21AD-CC82-0CEF-A8931B32A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4238" y="374650"/>
              <a:ext cx="800100" cy="1092200"/>
            </a:xfrm>
            <a:custGeom>
              <a:avLst/>
              <a:gdLst>
                <a:gd name="T0" fmla="*/ 22 w 421"/>
                <a:gd name="T1" fmla="*/ 29 h 574"/>
                <a:gd name="T2" fmla="*/ 41 w 421"/>
                <a:gd name="T3" fmla="*/ 22 h 574"/>
                <a:gd name="T4" fmla="*/ 70 w 421"/>
                <a:gd name="T5" fmla="*/ 0 h 574"/>
                <a:gd name="T6" fmla="*/ 89 w 421"/>
                <a:gd name="T7" fmla="*/ 21 h 574"/>
                <a:gd name="T8" fmla="*/ 114 w 421"/>
                <a:gd name="T9" fmla="*/ 13 h 574"/>
                <a:gd name="T10" fmla="*/ 147 w 421"/>
                <a:gd name="T11" fmla="*/ 13 h 574"/>
                <a:gd name="T12" fmla="*/ 163 w 421"/>
                <a:gd name="T13" fmla="*/ 32 h 574"/>
                <a:gd name="T14" fmla="*/ 172 w 421"/>
                <a:gd name="T15" fmla="*/ 55 h 574"/>
                <a:gd name="T16" fmla="*/ 192 w 421"/>
                <a:gd name="T17" fmla="*/ 65 h 574"/>
                <a:gd name="T18" fmla="*/ 174 w 421"/>
                <a:gd name="T19" fmla="*/ 67 h 574"/>
                <a:gd name="T20" fmla="*/ 151 w 421"/>
                <a:gd name="T21" fmla="*/ 64 h 574"/>
                <a:gd name="T22" fmla="*/ 164 w 421"/>
                <a:gd name="T23" fmla="*/ 77 h 574"/>
                <a:gd name="T24" fmla="*/ 169 w 421"/>
                <a:gd name="T25" fmla="*/ 107 h 574"/>
                <a:gd name="T26" fmla="*/ 147 w 421"/>
                <a:gd name="T27" fmla="*/ 121 h 574"/>
                <a:gd name="T28" fmla="*/ 173 w 421"/>
                <a:gd name="T29" fmla="*/ 145 h 574"/>
                <a:gd name="T30" fmla="*/ 157 w 421"/>
                <a:gd name="T31" fmla="*/ 174 h 574"/>
                <a:gd name="T32" fmla="*/ 157 w 421"/>
                <a:gd name="T33" fmla="*/ 194 h 574"/>
                <a:gd name="T34" fmla="*/ 178 w 421"/>
                <a:gd name="T35" fmla="*/ 223 h 574"/>
                <a:gd name="T36" fmla="*/ 180 w 421"/>
                <a:gd name="T37" fmla="*/ 185 h 574"/>
                <a:gd name="T38" fmla="*/ 193 w 421"/>
                <a:gd name="T39" fmla="*/ 141 h 574"/>
                <a:gd name="T40" fmla="*/ 199 w 421"/>
                <a:gd name="T41" fmla="*/ 125 h 574"/>
                <a:gd name="T42" fmla="*/ 218 w 421"/>
                <a:gd name="T43" fmla="*/ 158 h 574"/>
                <a:gd name="T44" fmla="*/ 208 w 421"/>
                <a:gd name="T45" fmla="*/ 183 h 574"/>
                <a:gd name="T46" fmla="*/ 228 w 421"/>
                <a:gd name="T47" fmla="*/ 190 h 574"/>
                <a:gd name="T48" fmla="*/ 268 w 421"/>
                <a:gd name="T49" fmla="*/ 187 h 574"/>
                <a:gd name="T50" fmla="*/ 281 w 421"/>
                <a:gd name="T51" fmla="*/ 199 h 574"/>
                <a:gd name="T52" fmla="*/ 285 w 421"/>
                <a:gd name="T53" fmla="*/ 215 h 574"/>
                <a:gd name="T54" fmla="*/ 278 w 421"/>
                <a:gd name="T55" fmla="*/ 233 h 574"/>
                <a:gd name="T56" fmla="*/ 294 w 421"/>
                <a:gd name="T57" fmla="*/ 245 h 574"/>
                <a:gd name="T58" fmla="*/ 339 w 421"/>
                <a:gd name="T59" fmla="*/ 245 h 574"/>
                <a:gd name="T60" fmla="*/ 369 w 421"/>
                <a:gd name="T61" fmla="*/ 236 h 574"/>
                <a:gd name="T62" fmla="*/ 416 w 421"/>
                <a:gd name="T63" fmla="*/ 252 h 574"/>
                <a:gd name="T64" fmla="*/ 421 w 421"/>
                <a:gd name="T65" fmla="*/ 296 h 574"/>
                <a:gd name="T66" fmla="*/ 392 w 421"/>
                <a:gd name="T67" fmla="*/ 350 h 574"/>
                <a:gd name="T68" fmla="*/ 380 w 421"/>
                <a:gd name="T69" fmla="*/ 376 h 574"/>
                <a:gd name="T70" fmla="*/ 366 w 421"/>
                <a:gd name="T71" fmla="*/ 403 h 574"/>
                <a:gd name="T72" fmla="*/ 360 w 421"/>
                <a:gd name="T73" fmla="*/ 415 h 574"/>
                <a:gd name="T74" fmla="*/ 339 w 421"/>
                <a:gd name="T75" fmla="*/ 401 h 574"/>
                <a:gd name="T76" fmla="*/ 318 w 421"/>
                <a:gd name="T77" fmla="*/ 428 h 574"/>
                <a:gd name="T78" fmla="*/ 281 w 421"/>
                <a:gd name="T79" fmla="*/ 406 h 574"/>
                <a:gd name="T80" fmla="*/ 280 w 421"/>
                <a:gd name="T81" fmla="*/ 454 h 574"/>
                <a:gd name="T82" fmla="*/ 248 w 421"/>
                <a:gd name="T83" fmla="*/ 511 h 574"/>
                <a:gd name="T84" fmla="*/ 222 w 421"/>
                <a:gd name="T85" fmla="*/ 535 h 574"/>
                <a:gd name="T86" fmla="*/ 192 w 421"/>
                <a:gd name="T87" fmla="*/ 531 h 574"/>
                <a:gd name="T88" fmla="*/ 171 w 421"/>
                <a:gd name="T89" fmla="*/ 541 h 574"/>
                <a:gd name="T90" fmla="*/ 159 w 421"/>
                <a:gd name="T91" fmla="*/ 558 h 574"/>
                <a:gd name="T92" fmla="*/ 125 w 421"/>
                <a:gd name="T93" fmla="*/ 537 h 574"/>
                <a:gd name="T94" fmla="*/ 81 w 421"/>
                <a:gd name="T95" fmla="*/ 555 h 574"/>
                <a:gd name="T96" fmla="*/ 50 w 421"/>
                <a:gd name="T97" fmla="*/ 561 h 574"/>
                <a:gd name="T98" fmla="*/ 39 w 421"/>
                <a:gd name="T99" fmla="*/ 540 h 574"/>
                <a:gd name="T100" fmla="*/ 21 w 421"/>
                <a:gd name="T101" fmla="*/ 466 h 574"/>
                <a:gd name="T102" fmla="*/ 7 w 421"/>
                <a:gd name="T103" fmla="*/ 420 h 574"/>
                <a:gd name="T104" fmla="*/ 54 w 421"/>
                <a:gd name="T105" fmla="*/ 354 h 574"/>
                <a:gd name="T106" fmla="*/ 45 w 421"/>
                <a:gd name="T107" fmla="*/ 326 h 574"/>
                <a:gd name="T108" fmla="*/ 27 w 421"/>
                <a:gd name="T109" fmla="*/ 275 h 574"/>
                <a:gd name="T110" fmla="*/ 24 w 421"/>
                <a:gd name="T111" fmla="*/ 237 h 574"/>
                <a:gd name="T112" fmla="*/ 26 w 421"/>
                <a:gd name="T113" fmla="*/ 212 h 574"/>
                <a:gd name="T114" fmla="*/ 45 w 421"/>
                <a:gd name="T115" fmla="*/ 185 h 574"/>
                <a:gd name="T116" fmla="*/ 25 w 421"/>
                <a:gd name="T117" fmla="*/ 181 h 574"/>
                <a:gd name="T118" fmla="*/ 32 w 421"/>
                <a:gd name="T119" fmla="*/ 165 h 574"/>
                <a:gd name="T120" fmla="*/ 25 w 421"/>
                <a:gd name="T121" fmla="*/ 132 h 574"/>
                <a:gd name="T122" fmla="*/ 0 w 421"/>
                <a:gd name="T123" fmla="*/ 62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21" h="574">
                  <a:moveTo>
                    <a:pt x="22" y="43"/>
                  </a:moveTo>
                  <a:cubicBezTo>
                    <a:pt x="15" y="34"/>
                    <a:pt x="15" y="34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4"/>
                    <a:pt x="17" y="34"/>
                    <a:pt x="18" y="33"/>
                  </a:cubicBezTo>
                  <a:cubicBezTo>
                    <a:pt x="19" y="32"/>
                    <a:pt x="20" y="29"/>
                    <a:pt x="22" y="29"/>
                  </a:cubicBezTo>
                  <a:cubicBezTo>
                    <a:pt x="23" y="28"/>
                    <a:pt x="25" y="28"/>
                    <a:pt x="26" y="28"/>
                  </a:cubicBezTo>
                  <a:cubicBezTo>
                    <a:pt x="28" y="28"/>
                    <a:pt x="31" y="30"/>
                    <a:pt x="32" y="30"/>
                  </a:cubicBezTo>
                  <a:cubicBezTo>
                    <a:pt x="33" y="30"/>
                    <a:pt x="35" y="31"/>
                    <a:pt x="36" y="31"/>
                  </a:cubicBezTo>
                  <a:cubicBezTo>
                    <a:pt x="36" y="30"/>
                    <a:pt x="37" y="29"/>
                    <a:pt x="38" y="28"/>
                  </a:cubicBezTo>
                  <a:cubicBezTo>
                    <a:pt x="39" y="27"/>
                    <a:pt x="40" y="24"/>
                    <a:pt x="41" y="22"/>
                  </a:cubicBezTo>
                  <a:cubicBezTo>
                    <a:pt x="42" y="20"/>
                    <a:pt x="45" y="18"/>
                    <a:pt x="47" y="16"/>
                  </a:cubicBezTo>
                  <a:cubicBezTo>
                    <a:pt x="48" y="15"/>
                    <a:pt x="52" y="12"/>
                    <a:pt x="54" y="11"/>
                  </a:cubicBezTo>
                  <a:cubicBezTo>
                    <a:pt x="56" y="9"/>
                    <a:pt x="60" y="6"/>
                    <a:pt x="61" y="5"/>
                  </a:cubicBezTo>
                  <a:cubicBezTo>
                    <a:pt x="62" y="4"/>
                    <a:pt x="64" y="2"/>
                    <a:pt x="65" y="2"/>
                  </a:cubicBezTo>
                  <a:cubicBezTo>
                    <a:pt x="66" y="1"/>
                    <a:pt x="69" y="0"/>
                    <a:pt x="70" y="0"/>
                  </a:cubicBezTo>
                  <a:cubicBezTo>
                    <a:pt x="72" y="0"/>
                    <a:pt x="74" y="0"/>
                    <a:pt x="75" y="1"/>
                  </a:cubicBezTo>
                  <a:cubicBezTo>
                    <a:pt x="75" y="2"/>
                    <a:pt x="74" y="5"/>
                    <a:pt x="74" y="6"/>
                  </a:cubicBezTo>
                  <a:cubicBezTo>
                    <a:pt x="75" y="9"/>
                    <a:pt x="75" y="13"/>
                    <a:pt x="76" y="15"/>
                  </a:cubicBezTo>
                  <a:cubicBezTo>
                    <a:pt x="77" y="17"/>
                    <a:pt x="79" y="19"/>
                    <a:pt x="80" y="20"/>
                  </a:cubicBezTo>
                  <a:cubicBezTo>
                    <a:pt x="82" y="21"/>
                    <a:pt x="86" y="21"/>
                    <a:pt x="89" y="21"/>
                  </a:cubicBezTo>
                  <a:cubicBezTo>
                    <a:pt x="89" y="21"/>
                    <a:pt x="92" y="21"/>
                    <a:pt x="92" y="21"/>
                  </a:cubicBezTo>
                  <a:cubicBezTo>
                    <a:pt x="94" y="20"/>
                    <a:pt x="96" y="19"/>
                    <a:pt x="97" y="18"/>
                  </a:cubicBezTo>
                  <a:cubicBezTo>
                    <a:pt x="98" y="17"/>
                    <a:pt x="102" y="15"/>
                    <a:pt x="102" y="15"/>
                  </a:cubicBezTo>
                  <a:cubicBezTo>
                    <a:pt x="103" y="15"/>
                    <a:pt x="108" y="14"/>
                    <a:pt x="110" y="14"/>
                  </a:cubicBezTo>
                  <a:cubicBezTo>
                    <a:pt x="111" y="13"/>
                    <a:pt x="113" y="13"/>
                    <a:pt x="114" y="13"/>
                  </a:cubicBezTo>
                  <a:cubicBezTo>
                    <a:pt x="115" y="12"/>
                    <a:pt x="115" y="10"/>
                    <a:pt x="116" y="9"/>
                  </a:cubicBezTo>
                  <a:cubicBezTo>
                    <a:pt x="117" y="9"/>
                    <a:pt x="118" y="7"/>
                    <a:pt x="119" y="7"/>
                  </a:cubicBezTo>
                  <a:cubicBezTo>
                    <a:pt x="121" y="6"/>
                    <a:pt x="124" y="8"/>
                    <a:pt x="126" y="8"/>
                  </a:cubicBezTo>
                  <a:cubicBezTo>
                    <a:pt x="130" y="9"/>
                    <a:pt x="137" y="9"/>
                    <a:pt x="140" y="10"/>
                  </a:cubicBezTo>
                  <a:cubicBezTo>
                    <a:pt x="142" y="11"/>
                    <a:pt x="145" y="12"/>
                    <a:pt x="147" y="13"/>
                  </a:cubicBezTo>
                  <a:cubicBezTo>
                    <a:pt x="149" y="13"/>
                    <a:pt x="152" y="13"/>
                    <a:pt x="153" y="14"/>
                  </a:cubicBezTo>
                  <a:cubicBezTo>
                    <a:pt x="154" y="15"/>
                    <a:pt x="154" y="19"/>
                    <a:pt x="155" y="20"/>
                  </a:cubicBezTo>
                  <a:cubicBezTo>
                    <a:pt x="155" y="21"/>
                    <a:pt x="157" y="24"/>
                    <a:pt x="159" y="25"/>
                  </a:cubicBezTo>
                  <a:cubicBezTo>
                    <a:pt x="160" y="26"/>
                    <a:pt x="163" y="27"/>
                    <a:pt x="164" y="28"/>
                  </a:cubicBezTo>
                  <a:cubicBezTo>
                    <a:pt x="164" y="29"/>
                    <a:pt x="163" y="31"/>
                    <a:pt x="163" y="32"/>
                  </a:cubicBezTo>
                  <a:cubicBezTo>
                    <a:pt x="163" y="34"/>
                    <a:pt x="163" y="37"/>
                    <a:pt x="162" y="38"/>
                  </a:cubicBezTo>
                  <a:cubicBezTo>
                    <a:pt x="162" y="40"/>
                    <a:pt x="161" y="44"/>
                    <a:pt x="162" y="46"/>
                  </a:cubicBezTo>
                  <a:cubicBezTo>
                    <a:pt x="162" y="47"/>
                    <a:pt x="162" y="50"/>
                    <a:pt x="163" y="51"/>
                  </a:cubicBezTo>
                  <a:cubicBezTo>
                    <a:pt x="164" y="52"/>
                    <a:pt x="166" y="53"/>
                    <a:pt x="167" y="53"/>
                  </a:cubicBezTo>
                  <a:cubicBezTo>
                    <a:pt x="169" y="54"/>
                    <a:pt x="171" y="55"/>
                    <a:pt x="172" y="55"/>
                  </a:cubicBezTo>
                  <a:cubicBezTo>
                    <a:pt x="174" y="56"/>
                    <a:pt x="177" y="57"/>
                    <a:pt x="178" y="57"/>
                  </a:cubicBezTo>
                  <a:cubicBezTo>
                    <a:pt x="180" y="58"/>
                    <a:pt x="182" y="58"/>
                    <a:pt x="183" y="59"/>
                  </a:cubicBezTo>
                  <a:cubicBezTo>
                    <a:pt x="184" y="60"/>
                    <a:pt x="186" y="62"/>
                    <a:pt x="187" y="63"/>
                  </a:cubicBezTo>
                  <a:cubicBezTo>
                    <a:pt x="187" y="63"/>
                    <a:pt x="189" y="65"/>
                    <a:pt x="190" y="65"/>
                  </a:cubicBezTo>
                  <a:cubicBezTo>
                    <a:pt x="190" y="65"/>
                    <a:pt x="191" y="65"/>
                    <a:pt x="192" y="65"/>
                  </a:cubicBezTo>
                  <a:cubicBezTo>
                    <a:pt x="190" y="71"/>
                    <a:pt x="190" y="71"/>
                    <a:pt x="190" y="71"/>
                  </a:cubicBezTo>
                  <a:cubicBezTo>
                    <a:pt x="189" y="70"/>
                    <a:pt x="188" y="70"/>
                    <a:pt x="187" y="70"/>
                  </a:cubicBezTo>
                  <a:cubicBezTo>
                    <a:pt x="186" y="70"/>
                    <a:pt x="183" y="72"/>
                    <a:pt x="181" y="71"/>
                  </a:cubicBezTo>
                  <a:cubicBezTo>
                    <a:pt x="180" y="71"/>
                    <a:pt x="179" y="71"/>
                    <a:pt x="179" y="70"/>
                  </a:cubicBezTo>
                  <a:cubicBezTo>
                    <a:pt x="177" y="70"/>
                    <a:pt x="175" y="68"/>
                    <a:pt x="174" y="67"/>
                  </a:cubicBezTo>
                  <a:cubicBezTo>
                    <a:pt x="172" y="67"/>
                    <a:pt x="170" y="67"/>
                    <a:pt x="168" y="67"/>
                  </a:cubicBezTo>
                  <a:cubicBezTo>
                    <a:pt x="167" y="67"/>
                    <a:pt x="163" y="69"/>
                    <a:pt x="161" y="68"/>
                  </a:cubicBezTo>
                  <a:cubicBezTo>
                    <a:pt x="161" y="67"/>
                    <a:pt x="160" y="65"/>
                    <a:pt x="159" y="65"/>
                  </a:cubicBezTo>
                  <a:cubicBezTo>
                    <a:pt x="158" y="64"/>
                    <a:pt x="155" y="66"/>
                    <a:pt x="154" y="66"/>
                  </a:cubicBezTo>
                  <a:cubicBezTo>
                    <a:pt x="153" y="66"/>
                    <a:pt x="152" y="64"/>
                    <a:pt x="151" y="64"/>
                  </a:cubicBezTo>
                  <a:cubicBezTo>
                    <a:pt x="150" y="63"/>
                    <a:pt x="147" y="63"/>
                    <a:pt x="146" y="64"/>
                  </a:cubicBezTo>
                  <a:cubicBezTo>
                    <a:pt x="145" y="64"/>
                    <a:pt x="145" y="67"/>
                    <a:pt x="146" y="68"/>
                  </a:cubicBezTo>
                  <a:cubicBezTo>
                    <a:pt x="147" y="70"/>
                    <a:pt x="151" y="71"/>
                    <a:pt x="153" y="72"/>
                  </a:cubicBezTo>
                  <a:cubicBezTo>
                    <a:pt x="154" y="73"/>
                    <a:pt x="157" y="76"/>
                    <a:pt x="158" y="76"/>
                  </a:cubicBezTo>
                  <a:cubicBezTo>
                    <a:pt x="160" y="77"/>
                    <a:pt x="163" y="76"/>
                    <a:pt x="164" y="77"/>
                  </a:cubicBezTo>
                  <a:cubicBezTo>
                    <a:pt x="165" y="78"/>
                    <a:pt x="168" y="80"/>
                    <a:pt x="168" y="82"/>
                  </a:cubicBezTo>
                  <a:cubicBezTo>
                    <a:pt x="169" y="83"/>
                    <a:pt x="166" y="87"/>
                    <a:pt x="166" y="88"/>
                  </a:cubicBezTo>
                  <a:cubicBezTo>
                    <a:pt x="166" y="90"/>
                    <a:pt x="167" y="94"/>
                    <a:pt x="167" y="96"/>
                  </a:cubicBezTo>
                  <a:cubicBezTo>
                    <a:pt x="167" y="98"/>
                    <a:pt x="167" y="101"/>
                    <a:pt x="168" y="102"/>
                  </a:cubicBezTo>
                  <a:cubicBezTo>
                    <a:pt x="168" y="103"/>
                    <a:pt x="170" y="106"/>
                    <a:pt x="169" y="107"/>
                  </a:cubicBezTo>
                  <a:cubicBezTo>
                    <a:pt x="169" y="109"/>
                    <a:pt x="167" y="111"/>
                    <a:pt x="166" y="112"/>
                  </a:cubicBezTo>
                  <a:cubicBezTo>
                    <a:pt x="165" y="113"/>
                    <a:pt x="161" y="113"/>
                    <a:pt x="160" y="113"/>
                  </a:cubicBezTo>
                  <a:cubicBezTo>
                    <a:pt x="157" y="114"/>
                    <a:pt x="152" y="113"/>
                    <a:pt x="150" y="114"/>
                  </a:cubicBezTo>
                  <a:cubicBezTo>
                    <a:pt x="149" y="115"/>
                    <a:pt x="147" y="116"/>
                    <a:pt x="146" y="117"/>
                  </a:cubicBezTo>
                  <a:cubicBezTo>
                    <a:pt x="146" y="118"/>
                    <a:pt x="146" y="121"/>
                    <a:pt x="147" y="121"/>
                  </a:cubicBezTo>
                  <a:cubicBezTo>
                    <a:pt x="148" y="122"/>
                    <a:pt x="150" y="122"/>
                    <a:pt x="151" y="123"/>
                  </a:cubicBezTo>
                  <a:cubicBezTo>
                    <a:pt x="153" y="123"/>
                    <a:pt x="156" y="123"/>
                    <a:pt x="157" y="124"/>
                  </a:cubicBezTo>
                  <a:cubicBezTo>
                    <a:pt x="159" y="124"/>
                    <a:pt x="163" y="127"/>
                    <a:pt x="165" y="128"/>
                  </a:cubicBezTo>
                  <a:cubicBezTo>
                    <a:pt x="167" y="130"/>
                    <a:pt x="169" y="135"/>
                    <a:pt x="170" y="137"/>
                  </a:cubicBezTo>
                  <a:cubicBezTo>
                    <a:pt x="171" y="139"/>
                    <a:pt x="173" y="143"/>
                    <a:pt x="173" y="145"/>
                  </a:cubicBezTo>
                  <a:cubicBezTo>
                    <a:pt x="173" y="148"/>
                    <a:pt x="171" y="155"/>
                    <a:pt x="170" y="157"/>
                  </a:cubicBezTo>
                  <a:cubicBezTo>
                    <a:pt x="170" y="159"/>
                    <a:pt x="167" y="163"/>
                    <a:pt x="166" y="165"/>
                  </a:cubicBezTo>
                  <a:cubicBezTo>
                    <a:pt x="166" y="167"/>
                    <a:pt x="166" y="170"/>
                    <a:pt x="165" y="171"/>
                  </a:cubicBezTo>
                  <a:cubicBezTo>
                    <a:pt x="164" y="172"/>
                    <a:pt x="163" y="173"/>
                    <a:pt x="162" y="173"/>
                  </a:cubicBezTo>
                  <a:cubicBezTo>
                    <a:pt x="160" y="174"/>
                    <a:pt x="157" y="173"/>
                    <a:pt x="157" y="174"/>
                  </a:cubicBezTo>
                  <a:cubicBezTo>
                    <a:pt x="156" y="174"/>
                    <a:pt x="155" y="177"/>
                    <a:pt x="156" y="177"/>
                  </a:cubicBezTo>
                  <a:cubicBezTo>
                    <a:pt x="156" y="178"/>
                    <a:pt x="158" y="179"/>
                    <a:pt x="159" y="180"/>
                  </a:cubicBezTo>
                  <a:cubicBezTo>
                    <a:pt x="159" y="181"/>
                    <a:pt x="161" y="183"/>
                    <a:pt x="161" y="184"/>
                  </a:cubicBezTo>
                  <a:cubicBezTo>
                    <a:pt x="160" y="185"/>
                    <a:pt x="158" y="187"/>
                    <a:pt x="157" y="189"/>
                  </a:cubicBezTo>
                  <a:cubicBezTo>
                    <a:pt x="157" y="190"/>
                    <a:pt x="157" y="193"/>
                    <a:pt x="157" y="194"/>
                  </a:cubicBezTo>
                  <a:cubicBezTo>
                    <a:pt x="158" y="195"/>
                    <a:pt x="162" y="195"/>
                    <a:pt x="163" y="196"/>
                  </a:cubicBezTo>
                  <a:cubicBezTo>
                    <a:pt x="164" y="197"/>
                    <a:pt x="165" y="201"/>
                    <a:pt x="165" y="203"/>
                  </a:cubicBezTo>
                  <a:cubicBezTo>
                    <a:pt x="165" y="205"/>
                    <a:pt x="165" y="210"/>
                    <a:pt x="166" y="213"/>
                  </a:cubicBezTo>
                  <a:cubicBezTo>
                    <a:pt x="167" y="215"/>
                    <a:pt x="169" y="220"/>
                    <a:pt x="171" y="222"/>
                  </a:cubicBezTo>
                  <a:cubicBezTo>
                    <a:pt x="172" y="223"/>
                    <a:pt x="176" y="223"/>
                    <a:pt x="178" y="223"/>
                  </a:cubicBezTo>
                  <a:cubicBezTo>
                    <a:pt x="179" y="223"/>
                    <a:pt x="183" y="224"/>
                    <a:pt x="184" y="223"/>
                  </a:cubicBezTo>
                  <a:cubicBezTo>
                    <a:pt x="185" y="222"/>
                    <a:pt x="186" y="219"/>
                    <a:pt x="185" y="217"/>
                  </a:cubicBezTo>
                  <a:cubicBezTo>
                    <a:pt x="185" y="215"/>
                    <a:pt x="182" y="211"/>
                    <a:pt x="181" y="209"/>
                  </a:cubicBezTo>
                  <a:cubicBezTo>
                    <a:pt x="180" y="207"/>
                    <a:pt x="180" y="202"/>
                    <a:pt x="180" y="199"/>
                  </a:cubicBezTo>
                  <a:cubicBezTo>
                    <a:pt x="179" y="196"/>
                    <a:pt x="179" y="189"/>
                    <a:pt x="180" y="185"/>
                  </a:cubicBezTo>
                  <a:cubicBezTo>
                    <a:pt x="181" y="183"/>
                    <a:pt x="184" y="178"/>
                    <a:pt x="186" y="176"/>
                  </a:cubicBezTo>
                  <a:cubicBezTo>
                    <a:pt x="187" y="174"/>
                    <a:pt x="189" y="170"/>
                    <a:pt x="189" y="168"/>
                  </a:cubicBezTo>
                  <a:cubicBezTo>
                    <a:pt x="190" y="165"/>
                    <a:pt x="188" y="159"/>
                    <a:pt x="188" y="156"/>
                  </a:cubicBezTo>
                  <a:cubicBezTo>
                    <a:pt x="188" y="153"/>
                    <a:pt x="190" y="149"/>
                    <a:pt x="190" y="147"/>
                  </a:cubicBezTo>
                  <a:cubicBezTo>
                    <a:pt x="191" y="145"/>
                    <a:pt x="192" y="142"/>
                    <a:pt x="193" y="141"/>
                  </a:cubicBezTo>
                  <a:cubicBezTo>
                    <a:pt x="193" y="139"/>
                    <a:pt x="194" y="134"/>
                    <a:pt x="193" y="132"/>
                  </a:cubicBezTo>
                  <a:cubicBezTo>
                    <a:pt x="193" y="131"/>
                    <a:pt x="192" y="128"/>
                    <a:pt x="192" y="126"/>
                  </a:cubicBezTo>
                  <a:cubicBezTo>
                    <a:pt x="192" y="126"/>
                    <a:pt x="192" y="125"/>
                    <a:pt x="192" y="125"/>
                  </a:cubicBezTo>
                  <a:cubicBezTo>
                    <a:pt x="196" y="125"/>
                    <a:pt x="196" y="125"/>
                    <a:pt x="196" y="125"/>
                  </a:cubicBezTo>
                  <a:cubicBezTo>
                    <a:pt x="199" y="125"/>
                    <a:pt x="199" y="125"/>
                    <a:pt x="199" y="125"/>
                  </a:cubicBezTo>
                  <a:cubicBezTo>
                    <a:pt x="202" y="126"/>
                    <a:pt x="202" y="126"/>
                    <a:pt x="202" y="126"/>
                  </a:cubicBezTo>
                  <a:cubicBezTo>
                    <a:pt x="201" y="140"/>
                    <a:pt x="201" y="140"/>
                    <a:pt x="201" y="140"/>
                  </a:cubicBezTo>
                  <a:cubicBezTo>
                    <a:pt x="207" y="156"/>
                    <a:pt x="207" y="156"/>
                    <a:pt x="207" y="156"/>
                  </a:cubicBezTo>
                  <a:cubicBezTo>
                    <a:pt x="210" y="158"/>
                    <a:pt x="210" y="158"/>
                    <a:pt x="210" y="158"/>
                  </a:cubicBezTo>
                  <a:cubicBezTo>
                    <a:pt x="218" y="158"/>
                    <a:pt x="218" y="158"/>
                    <a:pt x="218" y="158"/>
                  </a:cubicBezTo>
                  <a:cubicBezTo>
                    <a:pt x="220" y="165"/>
                    <a:pt x="220" y="165"/>
                    <a:pt x="220" y="165"/>
                  </a:cubicBezTo>
                  <a:cubicBezTo>
                    <a:pt x="220" y="175"/>
                    <a:pt x="220" y="175"/>
                    <a:pt x="220" y="175"/>
                  </a:cubicBezTo>
                  <a:cubicBezTo>
                    <a:pt x="218" y="177"/>
                    <a:pt x="218" y="177"/>
                    <a:pt x="218" y="177"/>
                  </a:cubicBezTo>
                  <a:cubicBezTo>
                    <a:pt x="213" y="173"/>
                    <a:pt x="213" y="173"/>
                    <a:pt x="213" y="173"/>
                  </a:cubicBezTo>
                  <a:cubicBezTo>
                    <a:pt x="208" y="183"/>
                    <a:pt x="208" y="183"/>
                    <a:pt x="208" y="183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21" y="186"/>
                    <a:pt x="221" y="186"/>
                    <a:pt x="221" y="186"/>
                  </a:cubicBezTo>
                  <a:cubicBezTo>
                    <a:pt x="226" y="185"/>
                    <a:pt x="226" y="185"/>
                    <a:pt x="226" y="185"/>
                  </a:cubicBezTo>
                  <a:cubicBezTo>
                    <a:pt x="228" y="186"/>
                    <a:pt x="228" y="186"/>
                    <a:pt x="228" y="186"/>
                  </a:cubicBezTo>
                  <a:cubicBezTo>
                    <a:pt x="228" y="190"/>
                    <a:pt x="228" y="190"/>
                    <a:pt x="228" y="190"/>
                  </a:cubicBezTo>
                  <a:cubicBezTo>
                    <a:pt x="233" y="193"/>
                    <a:pt x="233" y="193"/>
                    <a:pt x="233" y="193"/>
                  </a:cubicBezTo>
                  <a:cubicBezTo>
                    <a:pt x="239" y="193"/>
                    <a:pt x="239" y="193"/>
                    <a:pt x="239" y="193"/>
                  </a:cubicBezTo>
                  <a:cubicBezTo>
                    <a:pt x="250" y="192"/>
                    <a:pt x="250" y="192"/>
                    <a:pt x="250" y="192"/>
                  </a:cubicBezTo>
                  <a:cubicBezTo>
                    <a:pt x="260" y="189"/>
                    <a:pt x="260" y="189"/>
                    <a:pt x="260" y="189"/>
                  </a:cubicBezTo>
                  <a:cubicBezTo>
                    <a:pt x="268" y="187"/>
                    <a:pt x="268" y="187"/>
                    <a:pt x="268" y="187"/>
                  </a:cubicBezTo>
                  <a:cubicBezTo>
                    <a:pt x="270" y="187"/>
                    <a:pt x="270" y="187"/>
                    <a:pt x="270" y="187"/>
                  </a:cubicBezTo>
                  <a:cubicBezTo>
                    <a:pt x="272" y="189"/>
                    <a:pt x="272" y="189"/>
                    <a:pt x="272" y="189"/>
                  </a:cubicBezTo>
                  <a:cubicBezTo>
                    <a:pt x="273" y="192"/>
                    <a:pt x="273" y="192"/>
                    <a:pt x="273" y="192"/>
                  </a:cubicBezTo>
                  <a:cubicBezTo>
                    <a:pt x="277" y="196"/>
                    <a:pt x="277" y="196"/>
                    <a:pt x="277" y="196"/>
                  </a:cubicBezTo>
                  <a:cubicBezTo>
                    <a:pt x="281" y="199"/>
                    <a:pt x="281" y="199"/>
                    <a:pt x="281" y="199"/>
                  </a:cubicBezTo>
                  <a:cubicBezTo>
                    <a:pt x="282" y="202"/>
                    <a:pt x="282" y="202"/>
                    <a:pt x="282" y="202"/>
                  </a:cubicBezTo>
                  <a:cubicBezTo>
                    <a:pt x="280" y="205"/>
                    <a:pt x="280" y="205"/>
                    <a:pt x="280" y="205"/>
                  </a:cubicBezTo>
                  <a:cubicBezTo>
                    <a:pt x="282" y="206"/>
                    <a:pt x="282" y="206"/>
                    <a:pt x="282" y="206"/>
                  </a:cubicBezTo>
                  <a:cubicBezTo>
                    <a:pt x="284" y="207"/>
                    <a:pt x="284" y="207"/>
                    <a:pt x="284" y="207"/>
                  </a:cubicBezTo>
                  <a:cubicBezTo>
                    <a:pt x="285" y="215"/>
                    <a:pt x="285" y="215"/>
                    <a:pt x="285" y="215"/>
                  </a:cubicBezTo>
                  <a:cubicBezTo>
                    <a:pt x="287" y="223"/>
                    <a:pt x="287" y="223"/>
                    <a:pt x="287" y="223"/>
                  </a:cubicBezTo>
                  <a:cubicBezTo>
                    <a:pt x="286" y="227"/>
                    <a:pt x="286" y="227"/>
                    <a:pt x="286" y="227"/>
                  </a:cubicBezTo>
                  <a:cubicBezTo>
                    <a:pt x="283" y="229"/>
                    <a:pt x="283" y="229"/>
                    <a:pt x="283" y="229"/>
                  </a:cubicBezTo>
                  <a:cubicBezTo>
                    <a:pt x="277" y="229"/>
                    <a:pt x="277" y="229"/>
                    <a:pt x="277" y="229"/>
                  </a:cubicBezTo>
                  <a:cubicBezTo>
                    <a:pt x="278" y="233"/>
                    <a:pt x="278" y="233"/>
                    <a:pt x="278" y="233"/>
                  </a:cubicBezTo>
                  <a:cubicBezTo>
                    <a:pt x="279" y="236"/>
                    <a:pt x="279" y="236"/>
                    <a:pt x="279" y="236"/>
                  </a:cubicBezTo>
                  <a:cubicBezTo>
                    <a:pt x="280" y="239"/>
                    <a:pt x="280" y="239"/>
                    <a:pt x="280" y="239"/>
                  </a:cubicBezTo>
                  <a:cubicBezTo>
                    <a:pt x="283" y="238"/>
                    <a:pt x="283" y="238"/>
                    <a:pt x="283" y="238"/>
                  </a:cubicBezTo>
                  <a:cubicBezTo>
                    <a:pt x="286" y="237"/>
                    <a:pt x="286" y="237"/>
                    <a:pt x="286" y="237"/>
                  </a:cubicBezTo>
                  <a:cubicBezTo>
                    <a:pt x="294" y="245"/>
                    <a:pt x="294" y="245"/>
                    <a:pt x="294" y="245"/>
                  </a:cubicBezTo>
                  <a:cubicBezTo>
                    <a:pt x="303" y="245"/>
                    <a:pt x="303" y="245"/>
                    <a:pt x="303" y="245"/>
                  </a:cubicBezTo>
                  <a:cubicBezTo>
                    <a:pt x="313" y="244"/>
                    <a:pt x="313" y="244"/>
                    <a:pt x="313" y="244"/>
                  </a:cubicBezTo>
                  <a:cubicBezTo>
                    <a:pt x="322" y="245"/>
                    <a:pt x="322" y="245"/>
                    <a:pt x="322" y="245"/>
                  </a:cubicBezTo>
                  <a:cubicBezTo>
                    <a:pt x="330" y="244"/>
                    <a:pt x="330" y="244"/>
                    <a:pt x="330" y="244"/>
                  </a:cubicBezTo>
                  <a:cubicBezTo>
                    <a:pt x="339" y="245"/>
                    <a:pt x="339" y="245"/>
                    <a:pt x="339" y="245"/>
                  </a:cubicBezTo>
                  <a:cubicBezTo>
                    <a:pt x="345" y="248"/>
                    <a:pt x="345" y="248"/>
                    <a:pt x="345" y="248"/>
                  </a:cubicBezTo>
                  <a:cubicBezTo>
                    <a:pt x="348" y="245"/>
                    <a:pt x="348" y="245"/>
                    <a:pt x="348" y="245"/>
                  </a:cubicBezTo>
                  <a:cubicBezTo>
                    <a:pt x="351" y="242"/>
                    <a:pt x="351" y="242"/>
                    <a:pt x="351" y="242"/>
                  </a:cubicBezTo>
                  <a:cubicBezTo>
                    <a:pt x="368" y="241"/>
                    <a:pt x="368" y="241"/>
                    <a:pt x="368" y="241"/>
                  </a:cubicBezTo>
                  <a:cubicBezTo>
                    <a:pt x="369" y="236"/>
                    <a:pt x="369" y="236"/>
                    <a:pt x="369" y="236"/>
                  </a:cubicBezTo>
                  <a:cubicBezTo>
                    <a:pt x="380" y="227"/>
                    <a:pt x="380" y="227"/>
                    <a:pt x="380" y="227"/>
                  </a:cubicBezTo>
                  <a:cubicBezTo>
                    <a:pt x="394" y="232"/>
                    <a:pt x="394" y="232"/>
                    <a:pt x="394" y="232"/>
                  </a:cubicBezTo>
                  <a:cubicBezTo>
                    <a:pt x="395" y="244"/>
                    <a:pt x="395" y="244"/>
                    <a:pt x="395" y="244"/>
                  </a:cubicBezTo>
                  <a:cubicBezTo>
                    <a:pt x="410" y="247"/>
                    <a:pt x="410" y="247"/>
                    <a:pt x="410" y="247"/>
                  </a:cubicBezTo>
                  <a:cubicBezTo>
                    <a:pt x="416" y="252"/>
                    <a:pt x="416" y="252"/>
                    <a:pt x="416" y="252"/>
                  </a:cubicBezTo>
                  <a:cubicBezTo>
                    <a:pt x="397" y="262"/>
                    <a:pt x="397" y="262"/>
                    <a:pt x="397" y="262"/>
                  </a:cubicBezTo>
                  <a:cubicBezTo>
                    <a:pt x="408" y="280"/>
                    <a:pt x="408" y="280"/>
                    <a:pt x="408" y="280"/>
                  </a:cubicBezTo>
                  <a:cubicBezTo>
                    <a:pt x="417" y="280"/>
                    <a:pt x="417" y="280"/>
                    <a:pt x="417" y="280"/>
                  </a:cubicBezTo>
                  <a:cubicBezTo>
                    <a:pt x="407" y="297"/>
                    <a:pt x="407" y="297"/>
                    <a:pt x="407" y="297"/>
                  </a:cubicBezTo>
                  <a:cubicBezTo>
                    <a:pt x="421" y="296"/>
                    <a:pt x="421" y="296"/>
                    <a:pt x="421" y="296"/>
                  </a:cubicBezTo>
                  <a:cubicBezTo>
                    <a:pt x="418" y="323"/>
                    <a:pt x="418" y="323"/>
                    <a:pt x="418" y="323"/>
                  </a:cubicBezTo>
                  <a:cubicBezTo>
                    <a:pt x="416" y="321"/>
                    <a:pt x="416" y="321"/>
                    <a:pt x="416" y="321"/>
                  </a:cubicBezTo>
                  <a:cubicBezTo>
                    <a:pt x="409" y="332"/>
                    <a:pt x="409" y="332"/>
                    <a:pt x="409" y="332"/>
                  </a:cubicBezTo>
                  <a:cubicBezTo>
                    <a:pt x="402" y="326"/>
                    <a:pt x="402" y="326"/>
                    <a:pt x="402" y="326"/>
                  </a:cubicBezTo>
                  <a:cubicBezTo>
                    <a:pt x="392" y="350"/>
                    <a:pt x="392" y="350"/>
                    <a:pt x="392" y="350"/>
                  </a:cubicBezTo>
                  <a:cubicBezTo>
                    <a:pt x="387" y="355"/>
                    <a:pt x="387" y="355"/>
                    <a:pt x="387" y="355"/>
                  </a:cubicBezTo>
                  <a:cubicBezTo>
                    <a:pt x="387" y="360"/>
                    <a:pt x="387" y="360"/>
                    <a:pt x="387" y="360"/>
                  </a:cubicBezTo>
                  <a:cubicBezTo>
                    <a:pt x="393" y="367"/>
                    <a:pt x="393" y="367"/>
                    <a:pt x="393" y="367"/>
                  </a:cubicBezTo>
                  <a:cubicBezTo>
                    <a:pt x="397" y="368"/>
                    <a:pt x="397" y="368"/>
                    <a:pt x="397" y="368"/>
                  </a:cubicBezTo>
                  <a:cubicBezTo>
                    <a:pt x="380" y="376"/>
                    <a:pt x="380" y="376"/>
                    <a:pt x="380" y="376"/>
                  </a:cubicBezTo>
                  <a:cubicBezTo>
                    <a:pt x="377" y="391"/>
                    <a:pt x="377" y="391"/>
                    <a:pt x="377" y="391"/>
                  </a:cubicBezTo>
                  <a:cubicBezTo>
                    <a:pt x="372" y="390"/>
                    <a:pt x="372" y="390"/>
                    <a:pt x="372" y="390"/>
                  </a:cubicBezTo>
                  <a:cubicBezTo>
                    <a:pt x="372" y="390"/>
                    <a:pt x="370" y="393"/>
                    <a:pt x="370" y="393"/>
                  </a:cubicBezTo>
                  <a:cubicBezTo>
                    <a:pt x="369" y="395"/>
                    <a:pt x="368" y="397"/>
                    <a:pt x="367" y="398"/>
                  </a:cubicBezTo>
                  <a:cubicBezTo>
                    <a:pt x="367" y="399"/>
                    <a:pt x="366" y="401"/>
                    <a:pt x="366" y="403"/>
                  </a:cubicBezTo>
                  <a:cubicBezTo>
                    <a:pt x="366" y="403"/>
                    <a:pt x="367" y="405"/>
                    <a:pt x="367" y="405"/>
                  </a:cubicBezTo>
                  <a:cubicBezTo>
                    <a:pt x="366" y="406"/>
                    <a:pt x="365" y="407"/>
                    <a:pt x="364" y="407"/>
                  </a:cubicBezTo>
                  <a:cubicBezTo>
                    <a:pt x="363" y="407"/>
                    <a:pt x="362" y="407"/>
                    <a:pt x="361" y="408"/>
                  </a:cubicBezTo>
                  <a:cubicBezTo>
                    <a:pt x="361" y="408"/>
                    <a:pt x="361" y="410"/>
                    <a:pt x="361" y="411"/>
                  </a:cubicBezTo>
                  <a:cubicBezTo>
                    <a:pt x="361" y="412"/>
                    <a:pt x="360" y="415"/>
                    <a:pt x="360" y="415"/>
                  </a:cubicBezTo>
                  <a:cubicBezTo>
                    <a:pt x="343" y="414"/>
                    <a:pt x="343" y="414"/>
                    <a:pt x="343" y="414"/>
                  </a:cubicBezTo>
                  <a:cubicBezTo>
                    <a:pt x="343" y="414"/>
                    <a:pt x="342" y="413"/>
                    <a:pt x="342" y="412"/>
                  </a:cubicBezTo>
                  <a:cubicBezTo>
                    <a:pt x="341" y="411"/>
                    <a:pt x="342" y="409"/>
                    <a:pt x="342" y="408"/>
                  </a:cubicBezTo>
                  <a:cubicBezTo>
                    <a:pt x="342" y="407"/>
                    <a:pt x="342" y="405"/>
                    <a:pt x="342" y="404"/>
                  </a:cubicBezTo>
                  <a:cubicBezTo>
                    <a:pt x="341" y="403"/>
                    <a:pt x="340" y="401"/>
                    <a:pt x="339" y="401"/>
                  </a:cubicBezTo>
                  <a:cubicBezTo>
                    <a:pt x="338" y="401"/>
                    <a:pt x="336" y="402"/>
                    <a:pt x="335" y="403"/>
                  </a:cubicBezTo>
                  <a:cubicBezTo>
                    <a:pt x="334" y="403"/>
                    <a:pt x="333" y="403"/>
                    <a:pt x="332" y="404"/>
                  </a:cubicBezTo>
                  <a:cubicBezTo>
                    <a:pt x="332" y="404"/>
                    <a:pt x="331" y="407"/>
                    <a:pt x="330" y="407"/>
                  </a:cubicBezTo>
                  <a:cubicBezTo>
                    <a:pt x="330" y="407"/>
                    <a:pt x="330" y="407"/>
                    <a:pt x="330" y="407"/>
                  </a:cubicBezTo>
                  <a:cubicBezTo>
                    <a:pt x="331" y="403"/>
                    <a:pt x="328" y="432"/>
                    <a:pt x="318" y="428"/>
                  </a:cubicBezTo>
                  <a:cubicBezTo>
                    <a:pt x="307" y="423"/>
                    <a:pt x="327" y="382"/>
                    <a:pt x="308" y="380"/>
                  </a:cubicBezTo>
                  <a:cubicBezTo>
                    <a:pt x="304" y="380"/>
                    <a:pt x="302" y="384"/>
                    <a:pt x="303" y="383"/>
                  </a:cubicBezTo>
                  <a:cubicBezTo>
                    <a:pt x="301" y="385"/>
                    <a:pt x="300" y="386"/>
                    <a:pt x="300" y="386"/>
                  </a:cubicBezTo>
                  <a:cubicBezTo>
                    <a:pt x="299" y="401"/>
                    <a:pt x="299" y="401"/>
                    <a:pt x="299" y="401"/>
                  </a:cubicBezTo>
                  <a:cubicBezTo>
                    <a:pt x="281" y="406"/>
                    <a:pt x="281" y="406"/>
                    <a:pt x="281" y="406"/>
                  </a:cubicBezTo>
                  <a:cubicBezTo>
                    <a:pt x="277" y="410"/>
                    <a:pt x="277" y="410"/>
                    <a:pt x="277" y="410"/>
                  </a:cubicBezTo>
                  <a:cubicBezTo>
                    <a:pt x="275" y="429"/>
                    <a:pt x="275" y="429"/>
                    <a:pt x="275" y="429"/>
                  </a:cubicBezTo>
                  <a:cubicBezTo>
                    <a:pt x="278" y="433"/>
                    <a:pt x="278" y="433"/>
                    <a:pt x="278" y="433"/>
                  </a:cubicBezTo>
                  <a:cubicBezTo>
                    <a:pt x="278" y="447"/>
                    <a:pt x="278" y="447"/>
                    <a:pt x="278" y="447"/>
                  </a:cubicBezTo>
                  <a:cubicBezTo>
                    <a:pt x="280" y="454"/>
                    <a:pt x="280" y="454"/>
                    <a:pt x="280" y="454"/>
                  </a:cubicBezTo>
                  <a:cubicBezTo>
                    <a:pt x="267" y="473"/>
                    <a:pt x="267" y="473"/>
                    <a:pt x="267" y="473"/>
                  </a:cubicBezTo>
                  <a:cubicBezTo>
                    <a:pt x="270" y="479"/>
                    <a:pt x="270" y="479"/>
                    <a:pt x="270" y="479"/>
                  </a:cubicBezTo>
                  <a:cubicBezTo>
                    <a:pt x="263" y="489"/>
                    <a:pt x="263" y="489"/>
                    <a:pt x="263" y="489"/>
                  </a:cubicBezTo>
                  <a:cubicBezTo>
                    <a:pt x="245" y="506"/>
                    <a:pt x="245" y="506"/>
                    <a:pt x="245" y="506"/>
                  </a:cubicBezTo>
                  <a:cubicBezTo>
                    <a:pt x="248" y="511"/>
                    <a:pt x="248" y="511"/>
                    <a:pt x="248" y="511"/>
                  </a:cubicBezTo>
                  <a:cubicBezTo>
                    <a:pt x="247" y="514"/>
                    <a:pt x="247" y="514"/>
                    <a:pt x="247" y="514"/>
                  </a:cubicBezTo>
                  <a:cubicBezTo>
                    <a:pt x="233" y="514"/>
                    <a:pt x="233" y="514"/>
                    <a:pt x="233" y="514"/>
                  </a:cubicBezTo>
                  <a:cubicBezTo>
                    <a:pt x="233" y="518"/>
                    <a:pt x="233" y="518"/>
                    <a:pt x="233" y="518"/>
                  </a:cubicBezTo>
                  <a:cubicBezTo>
                    <a:pt x="237" y="527"/>
                    <a:pt x="237" y="527"/>
                    <a:pt x="237" y="527"/>
                  </a:cubicBezTo>
                  <a:cubicBezTo>
                    <a:pt x="222" y="535"/>
                    <a:pt x="222" y="535"/>
                    <a:pt x="222" y="535"/>
                  </a:cubicBezTo>
                  <a:cubicBezTo>
                    <a:pt x="208" y="539"/>
                    <a:pt x="208" y="539"/>
                    <a:pt x="208" y="539"/>
                  </a:cubicBezTo>
                  <a:cubicBezTo>
                    <a:pt x="198" y="530"/>
                    <a:pt x="198" y="530"/>
                    <a:pt x="198" y="530"/>
                  </a:cubicBezTo>
                  <a:cubicBezTo>
                    <a:pt x="195" y="530"/>
                    <a:pt x="195" y="530"/>
                    <a:pt x="195" y="530"/>
                  </a:cubicBezTo>
                  <a:cubicBezTo>
                    <a:pt x="194" y="532"/>
                    <a:pt x="194" y="532"/>
                    <a:pt x="194" y="532"/>
                  </a:cubicBezTo>
                  <a:cubicBezTo>
                    <a:pt x="192" y="531"/>
                    <a:pt x="192" y="531"/>
                    <a:pt x="192" y="531"/>
                  </a:cubicBezTo>
                  <a:cubicBezTo>
                    <a:pt x="188" y="528"/>
                    <a:pt x="188" y="528"/>
                    <a:pt x="188" y="528"/>
                  </a:cubicBezTo>
                  <a:cubicBezTo>
                    <a:pt x="185" y="528"/>
                    <a:pt x="185" y="528"/>
                    <a:pt x="185" y="528"/>
                  </a:cubicBezTo>
                  <a:cubicBezTo>
                    <a:pt x="170" y="534"/>
                    <a:pt x="170" y="534"/>
                    <a:pt x="170" y="534"/>
                  </a:cubicBezTo>
                  <a:cubicBezTo>
                    <a:pt x="173" y="539"/>
                    <a:pt x="173" y="539"/>
                    <a:pt x="173" y="539"/>
                  </a:cubicBezTo>
                  <a:cubicBezTo>
                    <a:pt x="171" y="541"/>
                    <a:pt x="171" y="541"/>
                    <a:pt x="171" y="541"/>
                  </a:cubicBezTo>
                  <a:cubicBezTo>
                    <a:pt x="162" y="531"/>
                    <a:pt x="162" y="531"/>
                    <a:pt x="162" y="531"/>
                  </a:cubicBezTo>
                  <a:cubicBezTo>
                    <a:pt x="158" y="534"/>
                    <a:pt x="158" y="534"/>
                    <a:pt x="158" y="534"/>
                  </a:cubicBezTo>
                  <a:cubicBezTo>
                    <a:pt x="162" y="541"/>
                    <a:pt x="162" y="541"/>
                    <a:pt x="162" y="541"/>
                  </a:cubicBezTo>
                  <a:cubicBezTo>
                    <a:pt x="154" y="546"/>
                    <a:pt x="154" y="546"/>
                    <a:pt x="154" y="546"/>
                  </a:cubicBezTo>
                  <a:cubicBezTo>
                    <a:pt x="159" y="558"/>
                    <a:pt x="159" y="558"/>
                    <a:pt x="159" y="558"/>
                  </a:cubicBezTo>
                  <a:cubicBezTo>
                    <a:pt x="158" y="561"/>
                    <a:pt x="158" y="561"/>
                    <a:pt x="158" y="561"/>
                  </a:cubicBezTo>
                  <a:cubicBezTo>
                    <a:pt x="150" y="561"/>
                    <a:pt x="150" y="561"/>
                    <a:pt x="150" y="561"/>
                  </a:cubicBezTo>
                  <a:cubicBezTo>
                    <a:pt x="147" y="556"/>
                    <a:pt x="147" y="556"/>
                    <a:pt x="147" y="556"/>
                  </a:cubicBezTo>
                  <a:cubicBezTo>
                    <a:pt x="125" y="551"/>
                    <a:pt x="125" y="551"/>
                    <a:pt x="125" y="551"/>
                  </a:cubicBezTo>
                  <a:cubicBezTo>
                    <a:pt x="125" y="537"/>
                    <a:pt x="125" y="537"/>
                    <a:pt x="125" y="537"/>
                  </a:cubicBezTo>
                  <a:cubicBezTo>
                    <a:pt x="111" y="536"/>
                    <a:pt x="111" y="536"/>
                    <a:pt x="111" y="536"/>
                  </a:cubicBezTo>
                  <a:cubicBezTo>
                    <a:pt x="104" y="538"/>
                    <a:pt x="104" y="538"/>
                    <a:pt x="104" y="538"/>
                  </a:cubicBezTo>
                  <a:cubicBezTo>
                    <a:pt x="95" y="538"/>
                    <a:pt x="95" y="538"/>
                    <a:pt x="95" y="538"/>
                  </a:cubicBezTo>
                  <a:cubicBezTo>
                    <a:pt x="83" y="543"/>
                    <a:pt x="83" y="543"/>
                    <a:pt x="83" y="543"/>
                  </a:cubicBezTo>
                  <a:cubicBezTo>
                    <a:pt x="81" y="555"/>
                    <a:pt x="81" y="555"/>
                    <a:pt x="81" y="555"/>
                  </a:cubicBezTo>
                  <a:cubicBezTo>
                    <a:pt x="78" y="558"/>
                    <a:pt x="78" y="558"/>
                    <a:pt x="78" y="558"/>
                  </a:cubicBezTo>
                  <a:cubicBezTo>
                    <a:pt x="76" y="569"/>
                    <a:pt x="76" y="569"/>
                    <a:pt x="76" y="569"/>
                  </a:cubicBezTo>
                  <a:cubicBezTo>
                    <a:pt x="72" y="574"/>
                    <a:pt x="72" y="574"/>
                    <a:pt x="72" y="574"/>
                  </a:cubicBezTo>
                  <a:cubicBezTo>
                    <a:pt x="57" y="571"/>
                    <a:pt x="57" y="571"/>
                    <a:pt x="57" y="571"/>
                  </a:cubicBezTo>
                  <a:cubicBezTo>
                    <a:pt x="50" y="561"/>
                    <a:pt x="50" y="561"/>
                    <a:pt x="50" y="561"/>
                  </a:cubicBezTo>
                  <a:cubicBezTo>
                    <a:pt x="52" y="561"/>
                    <a:pt x="52" y="561"/>
                    <a:pt x="52" y="561"/>
                  </a:cubicBezTo>
                  <a:cubicBezTo>
                    <a:pt x="51" y="556"/>
                    <a:pt x="51" y="556"/>
                    <a:pt x="51" y="556"/>
                  </a:cubicBezTo>
                  <a:cubicBezTo>
                    <a:pt x="42" y="556"/>
                    <a:pt x="42" y="556"/>
                    <a:pt x="42" y="556"/>
                  </a:cubicBezTo>
                  <a:cubicBezTo>
                    <a:pt x="40" y="551"/>
                    <a:pt x="40" y="551"/>
                    <a:pt x="40" y="551"/>
                  </a:cubicBezTo>
                  <a:cubicBezTo>
                    <a:pt x="39" y="540"/>
                    <a:pt x="39" y="540"/>
                    <a:pt x="39" y="540"/>
                  </a:cubicBezTo>
                  <a:cubicBezTo>
                    <a:pt x="30" y="541"/>
                    <a:pt x="30" y="541"/>
                    <a:pt x="30" y="541"/>
                  </a:cubicBezTo>
                  <a:cubicBezTo>
                    <a:pt x="16" y="520"/>
                    <a:pt x="16" y="520"/>
                    <a:pt x="16" y="520"/>
                  </a:cubicBezTo>
                  <a:cubicBezTo>
                    <a:pt x="32" y="509"/>
                    <a:pt x="32" y="509"/>
                    <a:pt x="32" y="509"/>
                  </a:cubicBezTo>
                  <a:cubicBezTo>
                    <a:pt x="17" y="471"/>
                    <a:pt x="17" y="471"/>
                    <a:pt x="17" y="471"/>
                  </a:cubicBezTo>
                  <a:cubicBezTo>
                    <a:pt x="21" y="466"/>
                    <a:pt x="21" y="466"/>
                    <a:pt x="21" y="466"/>
                  </a:cubicBezTo>
                  <a:cubicBezTo>
                    <a:pt x="16" y="458"/>
                    <a:pt x="16" y="458"/>
                    <a:pt x="16" y="458"/>
                  </a:cubicBezTo>
                  <a:cubicBezTo>
                    <a:pt x="17" y="445"/>
                    <a:pt x="17" y="445"/>
                    <a:pt x="17" y="445"/>
                  </a:cubicBezTo>
                  <a:cubicBezTo>
                    <a:pt x="9" y="441"/>
                    <a:pt x="9" y="441"/>
                    <a:pt x="9" y="441"/>
                  </a:cubicBezTo>
                  <a:cubicBezTo>
                    <a:pt x="11" y="433"/>
                    <a:pt x="11" y="433"/>
                    <a:pt x="11" y="433"/>
                  </a:cubicBezTo>
                  <a:cubicBezTo>
                    <a:pt x="7" y="420"/>
                    <a:pt x="7" y="420"/>
                    <a:pt x="7" y="420"/>
                  </a:cubicBezTo>
                  <a:cubicBezTo>
                    <a:pt x="26" y="412"/>
                    <a:pt x="26" y="412"/>
                    <a:pt x="26" y="412"/>
                  </a:cubicBezTo>
                  <a:cubicBezTo>
                    <a:pt x="42" y="397"/>
                    <a:pt x="42" y="397"/>
                    <a:pt x="42" y="397"/>
                  </a:cubicBezTo>
                  <a:cubicBezTo>
                    <a:pt x="63" y="386"/>
                    <a:pt x="63" y="386"/>
                    <a:pt x="63" y="386"/>
                  </a:cubicBezTo>
                  <a:cubicBezTo>
                    <a:pt x="45" y="364"/>
                    <a:pt x="45" y="364"/>
                    <a:pt x="45" y="36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2" y="347"/>
                    <a:pt x="52" y="347"/>
                    <a:pt x="52" y="347"/>
                  </a:cubicBezTo>
                  <a:cubicBezTo>
                    <a:pt x="58" y="343"/>
                    <a:pt x="58" y="343"/>
                    <a:pt x="58" y="343"/>
                  </a:cubicBezTo>
                  <a:cubicBezTo>
                    <a:pt x="53" y="333"/>
                    <a:pt x="53" y="333"/>
                    <a:pt x="53" y="333"/>
                  </a:cubicBezTo>
                  <a:cubicBezTo>
                    <a:pt x="47" y="332"/>
                    <a:pt x="47" y="332"/>
                    <a:pt x="47" y="332"/>
                  </a:cubicBezTo>
                  <a:cubicBezTo>
                    <a:pt x="45" y="326"/>
                    <a:pt x="45" y="326"/>
                    <a:pt x="45" y="326"/>
                  </a:cubicBezTo>
                  <a:cubicBezTo>
                    <a:pt x="51" y="313"/>
                    <a:pt x="51" y="313"/>
                    <a:pt x="51" y="313"/>
                  </a:cubicBezTo>
                  <a:cubicBezTo>
                    <a:pt x="45" y="307"/>
                    <a:pt x="45" y="307"/>
                    <a:pt x="45" y="307"/>
                  </a:cubicBezTo>
                  <a:cubicBezTo>
                    <a:pt x="49" y="307"/>
                    <a:pt x="49" y="307"/>
                    <a:pt x="49" y="307"/>
                  </a:cubicBezTo>
                  <a:cubicBezTo>
                    <a:pt x="50" y="294"/>
                    <a:pt x="50" y="294"/>
                    <a:pt x="50" y="294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27" y="256"/>
                    <a:pt x="27" y="256"/>
                    <a:pt x="27" y="256"/>
                  </a:cubicBezTo>
                  <a:cubicBezTo>
                    <a:pt x="32" y="248"/>
                    <a:pt x="32" y="248"/>
                    <a:pt x="32" y="248"/>
                  </a:cubicBezTo>
                  <a:cubicBezTo>
                    <a:pt x="26" y="243"/>
                    <a:pt x="26" y="243"/>
                    <a:pt x="26" y="243"/>
                  </a:cubicBezTo>
                  <a:cubicBezTo>
                    <a:pt x="24" y="237"/>
                    <a:pt x="24" y="237"/>
                    <a:pt x="24" y="237"/>
                  </a:cubicBezTo>
                  <a:cubicBezTo>
                    <a:pt x="30" y="232"/>
                    <a:pt x="30" y="232"/>
                    <a:pt x="30" y="232"/>
                  </a:cubicBezTo>
                  <a:cubicBezTo>
                    <a:pt x="29" y="228"/>
                    <a:pt x="29" y="228"/>
                    <a:pt x="29" y="228"/>
                  </a:cubicBezTo>
                  <a:cubicBezTo>
                    <a:pt x="20" y="222"/>
                    <a:pt x="20" y="222"/>
                    <a:pt x="20" y="222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3"/>
                    <a:pt x="26" y="212"/>
                  </a:cubicBezTo>
                  <a:cubicBezTo>
                    <a:pt x="28" y="211"/>
                    <a:pt x="34" y="209"/>
                    <a:pt x="36" y="208"/>
                  </a:cubicBezTo>
                  <a:cubicBezTo>
                    <a:pt x="39" y="207"/>
                    <a:pt x="43" y="204"/>
                    <a:pt x="44" y="202"/>
                  </a:cubicBezTo>
                  <a:cubicBezTo>
                    <a:pt x="45" y="200"/>
                    <a:pt x="47" y="197"/>
                    <a:pt x="47" y="195"/>
                  </a:cubicBezTo>
                  <a:cubicBezTo>
                    <a:pt x="47" y="193"/>
                    <a:pt x="46" y="190"/>
                    <a:pt x="46" y="188"/>
                  </a:cubicBezTo>
                  <a:cubicBezTo>
                    <a:pt x="46" y="187"/>
                    <a:pt x="46" y="185"/>
                    <a:pt x="45" y="185"/>
                  </a:cubicBezTo>
                  <a:cubicBezTo>
                    <a:pt x="45" y="184"/>
                    <a:pt x="44" y="186"/>
                    <a:pt x="43" y="186"/>
                  </a:cubicBezTo>
                  <a:cubicBezTo>
                    <a:pt x="41" y="187"/>
                    <a:pt x="38" y="188"/>
                    <a:pt x="37" y="188"/>
                  </a:cubicBezTo>
                  <a:cubicBezTo>
                    <a:pt x="35" y="188"/>
                    <a:pt x="32" y="187"/>
                    <a:pt x="30" y="186"/>
                  </a:cubicBezTo>
                  <a:cubicBezTo>
                    <a:pt x="29" y="186"/>
                    <a:pt x="27" y="185"/>
                    <a:pt x="26" y="184"/>
                  </a:cubicBezTo>
                  <a:cubicBezTo>
                    <a:pt x="26" y="183"/>
                    <a:pt x="25" y="182"/>
                    <a:pt x="25" y="181"/>
                  </a:cubicBezTo>
                  <a:cubicBezTo>
                    <a:pt x="25" y="180"/>
                    <a:pt x="28" y="180"/>
                    <a:pt x="29" y="180"/>
                  </a:cubicBezTo>
                  <a:cubicBezTo>
                    <a:pt x="30" y="179"/>
                    <a:pt x="32" y="178"/>
                    <a:pt x="33" y="178"/>
                  </a:cubicBezTo>
                  <a:cubicBezTo>
                    <a:pt x="34" y="177"/>
                    <a:pt x="36" y="176"/>
                    <a:pt x="37" y="175"/>
                  </a:cubicBezTo>
                  <a:cubicBezTo>
                    <a:pt x="37" y="174"/>
                    <a:pt x="36" y="172"/>
                    <a:pt x="36" y="171"/>
                  </a:cubicBezTo>
                  <a:cubicBezTo>
                    <a:pt x="35" y="169"/>
                    <a:pt x="32" y="167"/>
                    <a:pt x="32" y="165"/>
                  </a:cubicBezTo>
                  <a:cubicBezTo>
                    <a:pt x="32" y="164"/>
                    <a:pt x="32" y="161"/>
                    <a:pt x="32" y="160"/>
                  </a:cubicBezTo>
                  <a:cubicBezTo>
                    <a:pt x="33" y="159"/>
                    <a:pt x="33" y="155"/>
                    <a:pt x="33" y="155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19" y="132"/>
                    <a:pt x="19" y="132"/>
                    <a:pt x="19" y="132"/>
                  </a:cubicBezTo>
                  <a:cubicBezTo>
                    <a:pt x="25" y="132"/>
                    <a:pt x="25" y="132"/>
                    <a:pt x="25" y="132"/>
                  </a:cubicBezTo>
                  <a:cubicBezTo>
                    <a:pt x="25" y="122"/>
                    <a:pt x="25" y="122"/>
                    <a:pt x="25" y="122"/>
                  </a:cubicBezTo>
                  <a:cubicBezTo>
                    <a:pt x="36" y="115"/>
                    <a:pt x="36" y="115"/>
                    <a:pt x="36" y="115"/>
                  </a:cubicBezTo>
                  <a:cubicBezTo>
                    <a:pt x="12" y="94"/>
                    <a:pt x="12" y="94"/>
                    <a:pt x="12" y="94"/>
                  </a:cubicBezTo>
                  <a:cubicBezTo>
                    <a:pt x="9" y="97"/>
                    <a:pt x="9" y="97"/>
                    <a:pt x="9" y="97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17" y="61"/>
                    <a:pt x="17" y="61"/>
                    <a:pt x="17" y="61"/>
                  </a:cubicBezTo>
                  <a:lnTo>
                    <a:pt x="22" y="43"/>
                  </a:lnTo>
                  <a:close/>
                </a:path>
              </a:pathLst>
            </a:custGeom>
            <a:solidFill>
              <a:srgbClr val="C00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  <a:p>
              <a:endParaRPr lang="uk-UA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D19542ED-A1B6-AB85-01E1-1940B49BC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9400" y="296863"/>
              <a:ext cx="723900" cy="976313"/>
            </a:xfrm>
            <a:custGeom>
              <a:avLst/>
              <a:gdLst>
                <a:gd name="T0" fmla="*/ 50 w 381"/>
                <a:gd name="T1" fmla="*/ 437 h 513"/>
                <a:gd name="T2" fmla="*/ 45 w 381"/>
                <a:gd name="T3" fmla="*/ 394 h 513"/>
                <a:gd name="T4" fmla="*/ 59 w 381"/>
                <a:gd name="T5" fmla="*/ 379 h 513"/>
                <a:gd name="T6" fmla="*/ 67 w 381"/>
                <a:gd name="T7" fmla="*/ 355 h 513"/>
                <a:gd name="T8" fmla="*/ 54 w 381"/>
                <a:gd name="T9" fmla="*/ 341 h 513"/>
                <a:gd name="T10" fmla="*/ 33 w 381"/>
                <a:gd name="T11" fmla="*/ 322 h 513"/>
                <a:gd name="T12" fmla="*/ 6 w 381"/>
                <a:gd name="T13" fmla="*/ 298 h 513"/>
                <a:gd name="T14" fmla="*/ 12 w 381"/>
                <a:gd name="T15" fmla="*/ 267 h 513"/>
                <a:gd name="T16" fmla="*/ 12 w 381"/>
                <a:gd name="T17" fmla="*/ 254 h 513"/>
                <a:gd name="T18" fmla="*/ 3 w 381"/>
                <a:gd name="T19" fmla="*/ 238 h 513"/>
                <a:gd name="T20" fmla="*/ 15 w 381"/>
                <a:gd name="T21" fmla="*/ 208 h 513"/>
                <a:gd name="T22" fmla="*/ 15 w 381"/>
                <a:gd name="T23" fmla="*/ 189 h 513"/>
                <a:gd name="T24" fmla="*/ 11 w 381"/>
                <a:gd name="T25" fmla="*/ 171 h 513"/>
                <a:gd name="T26" fmla="*/ 7 w 381"/>
                <a:gd name="T27" fmla="*/ 153 h 513"/>
                <a:gd name="T28" fmla="*/ 24 w 381"/>
                <a:gd name="T29" fmla="*/ 145 h 513"/>
                <a:gd name="T30" fmla="*/ 29 w 381"/>
                <a:gd name="T31" fmla="*/ 132 h 513"/>
                <a:gd name="T32" fmla="*/ 36 w 381"/>
                <a:gd name="T33" fmla="*/ 117 h 513"/>
                <a:gd name="T34" fmla="*/ 58 w 381"/>
                <a:gd name="T35" fmla="*/ 78 h 513"/>
                <a:gd name="T36" fmla="*/ 57 w 381"/>
                <a:gd name="T37" fmla="*/ 66 h 513"/>
                <a:gd name="T38" fmla="*/ 67 w 381"/>
                <a:gd name="T39" fmla="*/ 52 h 513"/>
                <a:gd name="T40" fmla="*/ 79 w 381"/>
                <a:gd name="T41" fmla="*/ 41 h 513"/>
                <a:gd name="T42" fmla="*/ 92 w 381"/>
                <a:gd name="T43" fmla="*/ 35 h 513"/>
                <a:gd name="T44" fmla="*/ 110 w 381"/>
                <a:gd name="T45" fmla="*/ 31 h 513"/>
                <a:gd name="T46" fmla="*/ 118 w 381"/>
                <a:gd name="T47" fmla="*/ 16 h 513"/>
                <a:gd name="T48" fmla="*/ 116 w 381"/>
                <a:gd name="T49" fmla="*/ 6 h 513"/>
                <a:gd name="T50" fmla="*/ 136 w 381"/>
                <a:gd name="T51" fmla="*/ 18 h 513"/>
                <a:gd name="T52" fmla="*/ 161 w 381"/>
                <a:gd name="T53" fmla="*/ 12 h 513"/>
                <a:gd name="T54" fmla="*/ 176 w 381"/>
                <a:gd name="T55" fmla="*/ 6 h 513"/>
                <a:gd name="T56" fmla="*/ 187 w 381"/>
                <a:gd name="T57" fmla="*/ 28 h 513"/>
                <a:gd name="T58" fmla="*/ 219 w 381"/>
                <a:gd name="T59" fmla="*/ 22 h 513"/>
                <a:gd name="T60" fmla="*/ 231 w 381"/>
                <a:gd name="T61" fmla="*/ 29 h 513"/>
                <a:gd name="T62" fmla="*/ 242 w 381"/>
                <a:gd name="T63" fmla="*/ 55 h 513"/>
                <a:gd name="T64" fmla="*/ 252 w 381"/>
                <a:gd name="T65" fmla="*/ 40 h 513"/>
                <a:gd name="T66" fmla="*/ 278 w 381"/>
                <a:gd name="T67" fmla="*/ 22 h 513"/>
                <a:gd name="T68" fmla="*/ 300 w 381"/>
                <a:gd name="T69" fmla="*/ 3 h 513"/>
                <a:gd name="T70" fmla="*/ 310 w 381"/>
                <a:gd name="T71" fmla="*/ 11 h 513"/>
                <a:gd name="T72" fmla="*/ 322 w 381"/>
                <a:gd name="T73" fmla="*/ 58 h 513"/>
                <a:gd name="T74" fmla="*/ 340 w 381"/>
                <a:gd name="T75" fmla="*/ 84 h 513"/>
                <a:gd name="T76" fmla="*/ 327 w 381"/>
                <a:gd name="T77" fmla="*/ 138 h 513"/>
                <a:gd name="T78" fmla="*/ 343 w 381"/>
                <a:gd name="T79" fmla="*/ 173 h 513"/>
                <a:gd name="T80" fmla="*/ 350 w 381"/>
                <a:gd name="T81" fmla="*/ 201 h 513"/>
                <a:gd name="T82" fmla="*/ 351 w 381"/>
                <a:gd name="T83" fmla="*/ 219 h 513"/>
                <a:gd name="T84" fmla="*/ 348 w 381"/>
                <a:gd name="T85" fmla="*/ 227 h 513"/>
                <a:gd name="T86" fmla="*/ 364 w 381"/>
                <a:gd name="T87" fmla="*/ 229 h 513"/>
                <a:gd name="T88" fmla="*/ 344 w 381"/>
                <a:gd name="T89" fmla="*/ 253 h 513"/>
                <a:gd name="T90" fmla="*/ 348 w 381"/>
                <a:gd name="T91" fmla="*/ 273 h 513"/>
                <a:gd name="T92" fmla="*/ 345 w 381"/>
                <a:gd name="T93" fmla="*/ 297 h 513"/>
                <a:gd name="T94" fmla="*/ 367 w 381"/>
                <a:gd name="T95" fmla="*/ 348 h 513"/>
                <a:gd name="T96" fmla="*/ 365 w 381"/>
                <a:gd name="T97" fmla="*/ 373 h 513"/>
                <a:gd name="T98" fmla="*/ 372 w 381"/>
                <a:gd name="T99" fmla="*/ 395 h 513"/>
                <a:gd name="T100" fmla="*/ 344 w 381"/>
                <a:gd name="T101" fmla="*/ 453 h 513"/>
                <a:gd name="T102" fmla="*/ 335 w 381"/>
                <a:gd name="T103" fmla="*/ 486 h 513"/>
                <a:gd name="T104" fmla="*/ 320 w 381"/>
                <a:gd name="T105" fmla="*/ 506 h 513"/>
                <a:gd name="T106" fmla="*/ 303 w 381"/>
                <a:gd name="T107" fmla="*/ 513 h 513"/>
                <a:gd name="T108" fmla="*/ 264 w 381"/>
                <a:gd name="T109" fmla="*/ 498 h 513"/>
                <a:gd name="T110" fmla="*/ 262 w 381"/>
                <a:gd name="T111" fmla="*/ 452 h 513"/>
                <a:gd name="T112" fmla="*/ 228 w 381"/>
                <a:gd name="T113" fmla="*/ 463 h 513"/>
                <a:gd name="T114" fmla="*/ 200 w 381"/>
                <a:gd name="T115" fmla="*/ 467 h 513"/>
                <a:gd name="T116" fmla="*/ 176 w 381"/>
                <a:gd name="T117" fmla="*/ 448 h 513"/>
                <a:gd name="T118" fmla="*/ 148 w 381"/>
                <a:gd name="T119" fmla="*/ 458 h 513"/>
                <a:gd name="T120" fmla="*/ 101 w 381"/>
                <a:gd name="T121" fmla="*/ 457 h 513"/>
                <a:gd name="T122" fmla="*/ 83 w 381"/>
                <a:gd name="T123" fmla="*/ 465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81" h="513">
                  <a:moveTo>
                    <a:pt x="83" y="465"/>
                  </a:moveTo>
                  <a:cubicBezTo>
                    <a:pt x="71" y="468"/>
                    <a:pt x="71" y="468"/>
                    <a:pt x="71" y="468"/>
                  </a:cubicBezTo>
                  <a:cubicBezTo>
                    <a:pt x="70" y="455"/>
                    <a:pt x="70" y="455"/>
                    <a:pt x="70" y="455"/>
                  </a:cubicBezTo>
                  <a:cubicBezTo>
                    <a:pt x="50" y="437"/>
                    <a:pt x="50" y="437"/>
                    <a:pt x="50" y="437"/>
                  </a:cubicBezTo>
                  <a:cubicBezTo>
                    <a:pt x="50" y="431"/>
                    <a:pt x="50" y="431"/>
                    <a:pt x="50" y="431"/>
                  </a:cubicBezTo>
                  <a:cubicBezTo>
                    <a:pt x="43" y="427"/>
                    <a:pt x="43" y="427"/>
                    <a:pt x="43" y="427"/>
                  </a:cubicBezTo>
                  <a:cubicBezTo>
                    <a:pt x="52" y="406"/>
                    <a:pt x="52" y="406"/>
                    <a:pt x="52" y="406"/>
                  </a:cubicBezTo>
                  <a:cubicBezTo>
                    <a:pt x="45" y="394"/>
                    <a:pt x="45" y="394"/>
                    <a:pt x="45" y="394"/>
                  </a:cubicBezTo>
                  <a:cubicBezTo>
                    <a:pt x="50" y="392"/>
                    <a:pt x="50" y="392"/>
                    <a:pt x="50" y="392"/>
                  </a:cubicBezTo>
                  <a:cubicBezTo>
                    <a:pt x="59" y="394"/>
                    <a:pt x="59" y="394"/>
                    <a:pt x="59" y="394"/>
                  </a:cubicBezTo>
                  <a:cubicBezTo>
                    <a:pt x="68" y="385"/>
                    <a:pt x="68" y="385"/>
                    <a:pt x="68" y="385"/>
                  </a:cubicBezTo>
                  <a:cubicBezTo>
                    <a:pt x="59" y="379"/>
                    <a:pt x="59" y="379"/>
                    <a:pt x="59" y="379"/>
                  </a:cubicBezTo>
                  <a:cubicBezTo>
                    <a:pt x="60" y="361"/>
                    <a:pt x="60" y="361"/>
                    <a:pt x="60" y="361"/>
                  </a:cubicBezTo>
                  <a:cubicBezTo>
                    <a:pt x="69" y="363"/>
                    <a:pt x="69" y="363"/>
                    <a:pt x="69" y="363"/>
                  </a:cubicBezTo>
                  <a:cubicBezTo>
                    <a:pt x="70" y="355"/>
                    <a:pt x="70" y="355"/>
                    <a:pt x="70" y="355"/>
                  </a:cubicBezTo>
                  <a:cubicBezTo>
                    <a:pt x="67" y="355"/>
                    <a:pt x="67" y="355"/>
                    <a:pt x="67" y="355"/>
                  </a:cubicBezTo>
                  <a:cubicBezTo>
                    <a:pt x="63" y="349"/>
                    <a:pt x="63" y="349"/>
                    <a:pt x="63" y="349"/>
                  </a:cubicBezTo>
                  <a:cubicBezTo>
                    <a:pt x="59" y="335"/>
                    <a:pt x="59" y="335"/>
                    <a:pt x="59" y="335"/>
                  </a:cubicBezTo>
                  <a:cubicBezTo>
                    <a:pt x="54" y="335"/>
                    <a:pt x="54" y="335"/>
                    <a:pt x="54" y="335"/>
                  </a:cubicBezTo>
                  <a:cubicBezTo>
                    <a:pt x="54" y="341"/>
                    <a:pt x="54" y="341"/>
                    <a:pt x="54" y="341"/>
                  </a:cubicBezTo>
                  <a:cubicBezTo>
                    <a:pt x="46" y="341"/>
                    <a:pt x="46" y="341"/>
                    <a:pt x="46" y="341"/>
                  </a:cubicBezTo>
                  <a:cubicBezTo>
                    <a:pt x="45" y="335"/>
                    <a:pt x="45" y="335"/>
                    <a:pt x="45" y="335"/>
                  </a:cubicBezTo>
                  <a:cubicBezTo>
                    <a:pt x="33" y="330"/>
                    <a:pt x="33" y="330"/>
                    <a:pt x="33" y="330"/>
                  </a:cubicBezTo>
                  <a:cubicBezTo>
                    <a:pt x="33" y="322"/>
                    <a:pt x="33" y="322"/>
                    <a:pt x="33" y="322"/>
                  </a:cubicBezTo>
                  <a:cubicBezTo>
                    <a:pt x="22" y="310"/>
                    <a:pt x="22" y="310"/>
                    <a:pt x="22" y="310"/>
                  </a:cubicBezTo>
                  <a:cubicBezTo>
                    <a:pt x="20" y="310"/>
                    <a:pt x="20" y="310"/>
                    <a:pt x="20" y="310"/>
                  </a:cubicBezTo>
                  <a:cubicBezTo>
                    <a:pt x="20" y="304"/>
                    <a:pt x="20" y="304"/>
                    <a:pt x="20" y="304"/>
                  </a:cubicBezTo>
                  <a:cubicBezTo>
                    <a:pt x="6" y="298"/>
                    <a:pt x="6" y="298"/>
                    <a:pt x="6" y="298"/>
                  </a:cubicBezTo>
                  <a:cubicBezTo>
                    <a:pt x="17" y="275"/>
                    <a:pt x="17" y="275"/>
                    <a:pt x="17" y="275"/>
                  </a:cubicBezTo>
                  <a:cubicBezTo>
                    <a:pt x="18" y="270"/>
                    <a:pt x="18" y="270"/>
                    <a:pt x="18" y="270"/>
                  </a:cubicBezTo>
                  <a:cubicBezTo>
                    <a:pt x="16" y="267"/>
                    <a:pt x="16" y="267"/>
                    <a:pt x="16" y="267"/>
                  </a:cubicBezTo>
                  <a:cubicBezTo>
                    <a:pt x="12" y="267"/>
                    <a:pt x="12" y="267"/>
                    <a:pt x="12" y="267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11" y="257"/>
                    <a:pt x="11" y="257"/>
                    <a:pt x="11" y="257"/>
                  </a:cubicBezTo>
                  <a:cubicBezTo>
                    <a:pt x="12" y="254"/>
                    <a:pt x="12" y="254"/>
                    <a:pt x="12" y="254"/>
                  </a:cubicBezTo>
                  <a:cubicBezTo>
                    <a:pt x="6" y="249"/>
                    <a:pt x="6" y="249"/>
                    <a:pt x="6" y="249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0" y="241"/>
                    <a:pt x="2" y="239"/>
                    <a:pt x="3" y="238"/>
                  </a:cubicBezTo>
                  <a:cubicBezTo>
                    <a:pt x="5" y="236"/>
                    <a:pt x="9" y="232"/>
                    <a:pt x="11" y="229"/>
                  </a:cubicBezTo>
                  <a:cubicBezTo>
                    <a:pt x="12" y="228"/>
                    <a:pt x="15" y="224"/>
                    <a:pt x="15" y="222"/>
                  </a:cubicBezTo>
                  <a:cubicBezTo>
                    <a:pt x="16" y="220"/>
                    <a:pt x="16" y="217"/>
                    <a:pt x="16" y="216"/>
                  </a:cubicBezTo>
                  <a:cubicBezTo>
                    <a:pt x="16" y="214"/>
                    <a:pt x="15" y="210"/>
                    <a:pt x="15" y="208"/>
                  </a:cubicBezTo>
                  <a:cubicBezTo>
                    <a:pt x="15" y="207"/>
                    <a:pt x="16" y="205"/>
                    <a:pt x="17" y="204"/>
                  </a:cubicBezTo>
                  <a:cubicBezTo>
                    <a:pt x="17" y="202"/>
                    <a:pt x="17" y="200"/>
                    <a:pt x="16" y="199"/>
                  </a:cubicBezTo>
                  <a:cubicBezTo>
                    <a:pt x="16" y="197"/>
                    <a:pt x="14" y="195"/>
                    <a:pt x="14" y="193"/>
                  </a:cubicBezTo>
                  <a:cubicBezTo>
                    <a:pt x="14" y="192"/>
                    <a:pt x="15" y="190"/>
                    <a:pt x="15" y="189"/>
                  </a:cubicBezTo>
                  <a:cubicBezTo>
                    <a:pt x="16" y="188"/>
                    <a:pt x="18" y="186"/>
                    <a:pt x="18" y="185"/>
                  </a:cubicBezTo>
                  <a:cubicBezTo>
                    <a:pt x="18" y="184"/>
                    <a:pt x="17" y="182"/>
                    <a:pt x="16" y="181"/>
                  </a:cubicBezTo>
                  <a:cubicBezTo>
                    <a:pt x="16" y="179"/>
                    <a:pt x="14" y="176"/>
                    <a:pt x="13" y="175"/>
                  </a:cubicBezTo>
                  <a:cubicBezTo>
                    <a:pt x="12" y="174"/>
                    <a:pt x="10" y="172"/>
                    <a:pt x="11" y="171"/>
                  </a:cubicBezTo>
                  <a:cubicBezTo>
                    <a:pt x="11" y="170"/>
                    <a:pt x="13" y="170"/>
                    <a:pt x="13" y="169"/>
                  </a:cubicBezTo>
                  <a:cubicBezTo>
                    <a:pt x="14" y="168"/>
                    <a:pt x="13" y="166"/>
                    <a:pt x="13" y="165"/>
                  </a:cubicBezTo>
                  <a:cubicBezTo>
                    <a:pt x="13" y="163"/>
                    <a:pt x="12" y="160"/>
                    <a:pt x="11" y="158"/>
                  </a:cubicBezTo>
                  <a:cubicBezTo>
                    <a:pt x="10" y="157"/>
                    <a:pt x="7" y="154"/>
                    <a:pt x="7" y="153"/>
                  </a:cubicBezTo>
                  <a:cubicBezTo>
                    <a:pt x="7" y="152"/>
                    <a:pt x="9" y="150"/>
                    <a:pt x="9" y="149"/>
                  </a:cubicBezTo>
                  <a:cubicBezTo>
                    <a:pt x="10" y="149"/>
                    <a:pt x="12" y="148"/>
                    <a:pt x="14" y="148"/>
                  </a:cubicBezTo>
                  <a:cubicBezTo>
                    <a:pt x="15" y="147"/>
                    <a:pt x="19" y="145"/>
                    <a:pt x="21" y="145"/>
                  </a:cubicBezTo>
                  <a:cubicBezTo>
                    <a:pt x="22" y="145"/>
                    <a:pt x="23" y="145"/>
                    <a:pt x="24" y="145"/>
                  </a:cubicBezTo>
                  <a:cubicBezTo>
                    <a:pt x="25" y="145"/>
                    <a:pt x="27" y="143"/>
                    <a:pt x="27" y="141"/>
                  </a:cubicBezTo>
                  <a:cubicBezTo>
                    <a:pt x="27" y="141"/>
                    <a:pt x="27" y="140"/>
                    <a:pt x="27" y="139"/>
                  </a:cubicBezTo>
                  <a:cubicBezTo>
                    <a:pt x="26" y="138"/>
                    <a:pt x="26" y="136"/>
                    <a:pt x="27" y="135"/>
                  </a:cubicBezTo>
                  <a:cubicBezTo>
                    <a:pt x="27" y="134"/>
                    <a:pt x="29" y="133"/>
                    <a:pt x="29" y="132"/>
                  </a:cubicBezTo>
                  <a:cubicBezTo>
                    <a:pt x="30" y="132"/>
                    <a:pt x="30" y="130"/>
                    <a:pt x="31" y="129"/>
                  </a:cubicBezTo>
                  <a:cubicBezTo>
                    <a:pt x="31" y="129"/>
                    <a:pt x="32" y="127"/>
                    <a:pt x="33" y="126"/>
                  </a:cubicBezTo>
                  <a:cubicBezTo>
                    <a:pt x="33" y="125"/>
                    <a:pt x="32" y="122"/>
                    <a:pt x="33" y="121"/>
                  </a:cubicBezTo>
                  <a:cubicBezTo>
                    <a:pt x="33" y="120"/>
                    <a:pt x="36" y="117"/>
                    <a:pt x="36" y="117"/>
                  </a:cubicBezTo>
                  <a:cubicBezTo>
                    <a:pt x="52" y="103"/>
                    <a:pt x="52" y="103"/>
                    <a:pt x="52" y="103"/>
                  </a:cubicBezTo>
                  <a:cubicBezTo>
                    <a:pt x="51" y="79"/>
                    <a:pt x="51" y="79"/>
                    <a:pt x="51" y="79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6" y="79"/>
                    <a:pt x="58" y="78"/>
                    <a:pt x="58" y="78"/>
                  </a:cubicBezTo>
                  <a:cubicBezTo>
                    <a:pt x="59" y="77"/>
                    <a:pt x="61" y="76"/>
                    <a:pt x="62" y="75"/>
                  </a:cubicBezTo>
                  <a:cubicBezTo>
                    <a:pt x="62" y="74"/>
                    <a:pt x="63" y="72"/>
                    <a:pt x="62" y="71"/>
                  </a:cubicBezTo>
                  <a:cubicBezTo>
                    <a:pt x="62" y="70"/>
                    <a:pt x="61" y="68"/>
                    <a:pt x="60" y="68"/>
                  </a:cubicBezTo>
                  <a:cubicBezTo>
                    <a:pt x="59" y="67"/>
                    <a:pt x="57" y="67"/>
                    <a:pt x="57" y="66"/>
                  </a:cubicBezTo>
                  <a:cubicBezTo>
                    <a:pt x="56" y="64"/>
                    <a:pt x="58" y="61"/>
                    <a:pt x="59" y="60"/>
                  </a:cubicBezTo>
                  <a:cubicBezTo>
                    <a:pt x="59" y="58"/>
                    <a:pt x="59" y="54"/>
                    <a:pt x="60" y="52"/>
                  </a:cubicBezTo>
                  <a:cubicBezTo>
                    <a:pt x="61" y="51"/>
                    <a:pt x="62" y="49"/>
                    <a:pt x="63" y="49"/>
                  </a:cubicBezTo>
                  <a:cubicBezTo>
                    <a:pt x="64" y="49"/>
                    <a:pt x="66" y="51"/>
                    <a:pt x="67" y="52"/>
                  </a:cubicBezTo>
                  <a:cubicBezTo>
                    <a:pt x="68" y="53"/>
                    <a:pt x="70" y="57"/>
                    <a:pt x="71" y="58"/>
                  </a:cubicBezTo>
                  <a:cubicBezTo>
                    <a:pt x="71" y="59"/>
                    <a:pt x="74" y="63"/>
                    <a:pt x="74" y="63"/>
                  </a:cubicBezTo>
                  <a:cubicBezTo>
                    <a:pt x="77" y="60"/>
                    <a:pt x="77" y="60"/>
                    <a:pt x="77" y="60"/>
                  </a:cubicBezTo>
                  <a:cubicBezTo>
                    <a:pt x="79" y="41"/>
                    <a:pt x="79" y="41"/>
                    <a:pt x="79" y="41"/>
                  </a:cubicBezTo>
                  <a:cubicBezTo>
                    <a:pt x="84" y="40"/>
                    <a:pt x="84" y="40"/>
                    <a:pt x="84" y="40"/>
                  </a:cubicBezTo>
                  <a:cubicBezTo>
                    <a:pt x="87" y="34"/>
                    <a:pt x="87" y="34"/>
                    <a:pt x="87" y="34"/>
                  </a:cubicBezTo>
                  <a:cubicBezTo>
                    <a:pt x="89" y="31"/>
                    <a:pt x="89" y="31"/>
                    <a:pt x="89" y="31"/>
                  </a:cubicBezTo>
                  <a:cubicBezTo>
                    <a:pt x="90" y="33"/>
                    <a:pt x="91" y="34"/>
                    <a:pt x="92" y="35"/>
                  </a:cubicBezTo>
                  <a:cubicBezTo>
                    <a:pt x="93" y="36"/>
                    <a:pt x="94" y="37"/>
                    <a:pt x="95" y="37"/>
                  </a:cubicBezTo>
                  <a:cubicBezTo>
                    <a:pt x="96" y="38"/>
                    <a:pt x="97" y="38"/>
                    <a:pt x="98" y="38"/>
                  </a:cubicBezTo>
                  <a:cubicBezTo>
                    <a:pt x="99" y="38"/>
                    <a:pt x="102" y="36"/>
                    <a:pt x="103" y="35"/>
                  </a:cubicBezTo>
                  <a:cubicBezTo>
                    <a:pt x="105" y="34"/>
                    <a:pt x="108" y="32"/>
                    <a:pt x="110" y="31"/>
                  </a:cubicBezTo>
                  <a:cubicBezTo>
                    <a:pt x="112" y="31"/>
                    <a:pt x="115" y="30"/>
                    <a:pt x="116" y="29"/>
                  </a:cubicBezTo>
                  <a:cubicBezTo>
                    <a:pt x="117" y="29"/>
                    <a:pt x="119" y="28"/>
                    <a:pt x="120" y="27"/>
                  </a:cubicBezTo>
                  <a:cubicBezTo>
                    <a:pt x="121" y="26"/>
                    <a:pt x="120" y="23"/>
                    <a:pt x="120" y="22"/>
                  </a:cubicBezTo>
                  <a:cubicBezTo>
                    <a:pt x="120" y="20"/>
                    <a:pt x="119" y="17"/>
                    <a:pt x="118" y="16"/>
                  </a:cubicBezTo>
                  <a:cubicBezTo>
                    <a:pt x="117" y="16"/>
                    <a:pt x="115" y="15"/>
                    <a:pt x="114" y="14"/>
                  </a:cubicBezTo>
                  <a:cubicBezTo>
                    <a:pt x="114" y="14"/>
                    <a:pt x="112" y="13"/>
                    <a:pt x="112" y="12"/>
                  </a:cubicBezTo>
                  <a:cubicBezTo>
                    <a:pt x="112" y="11"/>
                    <a:pt x="112" y="8"/>
                    <a:pt x="113" y="8"/>
                  </a:cubicBezTo>
                  <a:cubicBezTo>
                    <a:pt x="113" y="7"/>
                    <a:pt x="115" y="6"/>
                    <a:pt x="116" y="6"/>
                  </a:cubicBezTo>
                  <a:cubicBezTo>
                    <a:pt x="117" y="6"/>
                    <a:pt x="119" y="6"/>
                    <a:pt x="120" y="6"/>
                  </a:cubicBezTo>
                  <a:cubicBezTo>
                    <a:pt x="121" y="7"/>
                    <a:pt x="124" y="9"/>
                    <a:pt x="125" y="10"/>
                  </a:cubicBezTo>
                  <a:cubicBezTo>
                    <a:pt x="127" y="11"/>
                    <a:pt x="132" y="13"/>
                    <a:pt x="133" y="15"/>
                  </a:cubicBezTo>
                  <a:cubicBezTo>
                    <a:pt x="134" y="16"/>
                    <a:pt x="135" y="18"/>
                    <a:pt x="136" y="18"/>
                  </a:cubicBezTo>
                  <a:cubicBezTo>
                    <a:pt x="137" y="19"/>
                    <a:pt x="140" y="19"/>
                    <a:pt x="141" y="19"/>
                  </a:cubicBezTo>
                  <a:cubicBezTo>
                    <a:pt x="142" y="19"/>
                    <a:pt x="144" y="19"/>
                    <a:pt x="145" y="19"/>
                  </a:cubicBezTo>
                  <a:cubicBezTo>
                    <a:pt x="148" y="18"/>
                    <a:pt x="153" y="18"/>
                    <a:pt x="155" y="17"/>
                  </a:cubicBezTo>
                  <a:cubicBezTo>
                    <a:pt x="157" y="16"/>
                    <a:pt x="159" y="13"/>
                    <a:pt x="161" y="12"/>
                  </a:cubicBezTo>
                  <a:cubicBezTo>
                    <a:pt x="162" y="10"/>
                    <a:pt x="165" y="8"/>
                    <a:pt x="166" y="6"/>
                  </a:cubicBezTo>
                  <a:cubicBezTo>
                    <a:pt x="167" y="5"/>
                    <a:pt x="168" y="3"/>
                    <a:pt x="169" y="2"/>
                  </a:cubicBezTo>
                  <a:cubicBezTo>
                    <a:pt x="170" y="2"/>
                    <a:pt x="172" y="2"/>
                    <a:pt x="173" y="2"/>
                  </a:cubicBezTo>
                  <a:cubicBezTo>
                    <a:pt x="174" y="2"/>
                    <a:pt x="176" y="5"/>
                    <a:pt x="176" y="6"/>
                  </a:cubicBezTo>
                  <a:cubicBezTo>
                    <a:pt x="177" y="8"/>
                    <a:pt x="179" y="11"/>
                    <a:pt x="180" y="13"/>
                  </a:cubicBezTo>
                  <a:cubicBezTo>
                    <a:pt x="181" y="15"/>
                    <a:pt x="184" y="18"/>
                    <a:pt x="185" y="20"/>
                  </a:cubicBezTo>
                  <a:cubicBezTo>
                    <a:pt x="185" y="22"/>
                    <a:pt x="186" y="25"/>
                    <a:pt x="186" y="26"/>
                  </a:cubicBezTo>
                  <a:cubicBezTo>
                    <a:pt x="186" y="27"/>
                    <a:pt x="187" y="28"/>
                    <a:pt x="187" y="28"/>
                  </a:cubicBezTo>
                  <a:cubicBezTo>
                    <a:pt x="189" y="29"/>
                    <a:pt x="191" y="27"/>
                    <a:pt x="193" y="27"/>
                  </a:cubicBezTo>
                  <a:cubicBezTo>
                    <a:pt x="195" y="26"/>
                    <a:pt x="199" y="25"/>
                    <a:pt x="201" y="25"/>
                  </a:cubicBezTo>
                  <a:cubicBezTo>
                    <a:pt x="203" y="24"/>
                    <a:pt x="208" y="23"/>
                    <a:pt x="210" y="22"/>
                  </a:cubicBezTo>
                  <a:cubicBezTo>
                    <a:pt x="212" y="22"/>
                    <a:pt x="217" y="22"/>
                    <a:pt x="219" y="22"/>
                  </a:cubicBezTo>
                  <a:cubicBezTo>
                    <a:pt x="221" y="22"/>
                    <a:pt x="224" y="23"/>
                    <a:pt x="225" y="23"/>
                  </a:cubicBezTo>
                  <a:cubicBezTo>
                    <a:pt x="226" y="23"/>
                    <a:pt x="228" y="23"/>
                    <a:pt x="229" y="23"/>
                  </a:cubicBezTo>
                  <a:cubicBezTo>
                    <a:pt x="230" y="23"/>
                    <a:pt x="231" y="24"/>
                    <a:pt x="232" y="25"/>
                  </a:cubicBezTo>
                  <a:cubicBezTo>
                    <a:pt x="232" y="26"/>
                    <a:pt x="231" y="28"/>
                    <a:pt x="231" y="29"/>
                  </a:cubicBezTo>
                  <a:cubicBezTo>
                    <a:pt x="231" y="32"/>
                    <a:pt x="231" y="37"/>
                    <a:pt x="232" y="40"/>
                  </a:cubicBezTo>
                  <a:cubicBezTo>
                    <a:pt x="232" y="43"/>
                    <a:pt x="233" y="49"/>
                    <a:pt x="235" y="51"/>
                  </a:cubicBezTo>
                  <a:cubicBezTo>
                    <a:pt x="235" y="52"/>
                    <a:pt x="237" y="54"/>
                    <a:pt x="238" y="55"/>
                  </a:cubicBezTo>
                  <a:cubicBezTo>
                    <a:pt x="239" y="55"/>
                    <a:pt x="241" y="55"/>
                    <a:pt x="242" y="55"/>
                  </a:cubicBezTo>
                  <a:cubicBezTo>
                    <a:pt x="243" y="55"/>
                    <a:pt x="246" y="55"/>
                    <a:pt x="248" y="55"/>
                  </a:cubicBezTo>
                  <a:cubicBezTo>
                    <a:pt x="249" y="54"/>
                    <a:pt x="250" y="53"/>
                    <a:pt x="250" y="52"/>
                  </a:cubicBezTo>
                  <a:cubicBezTo>
                    <a:pt x="251" y="50"/>
                    <a:pt x="251" y="48"/>
                    <a:pt x="251" y="47"/>
                  </a:cubicBezTo>
                  <a:cubicBezTo>
                    <a:pt x="251" y="45"/>
                    <a:pt x="251" y="42"/>
                    <a:pt x="252" y="40"/>
                  </a:cubicBezTo>
                  <a:cubicBezTo>
                    <a:pt x="253" y="38"/>
                    <a:pt x="255" y="35"/>
                    <a:pt x="257" y="33"/>
                  </a:cubicBezTo>
                  <a:cubicBezTo>
                    <a:pt x="259" y="31"/>
                    <a:pt x="262" y="28"/>
                    <a:pt x="264" y="26"/>
                  </a:cubicBezTo>
                  <a:cubicBezTo>
                    <a:pt x="266" y="26"/>
                    <a:pt x="269" y="25"/>
                    <a:pt x="270" y="25"/>
                  </a:cubicBezTo>
                  <a:cubicBezTo>
                    <a:pt x="272" y="24"/>
                    <a:pt x="276" y="23"/>
                    <a:pt x="278" y="22"/>
                  </a:cubicBezTo>
                  <a:cubicBezTo>
                    <a:pt x="281" y="22"/>
                    <a:pt x="286" y="21"/>
                    <a:pt x="288" y="20"/>
                  </a:cubicBezTo>
                  <a:cubicBezTo>
                    <a:pt x="291" y="18"/>
                    <a:pt x="297" y="14"/>
                    <a:pt x="299" y="11"/>
                  </a:cubicBezTo>
                  <a:cubicBezTo>
                    <a:pt x="299" y="10"/>
                    <a:pt x="300" y="8"/>
                    <a:pt x="300" y="7"/>
                  </a:cubicBezTo>
                  <a:cubicBezTo>
                    <a:pt x="301" y="6"/>
                    <a:pt x="300" y="4"/>
                    <a:pt x="300" y="3"/>
                  </a:cubicBezTo>
                  <a:cubicBezTo>
                    <a:pt x="301" y="2"/>
                    <a:pt x="301" y="1"/>
                    <a:pt x="302" y="0"/>
                  </a:cubicBezTo>
                  <a:cubicBezTo>
                    <a:pt x="303" y="0"/>
                    <a:pt x="304" y="0"/>
                    <a:pt x="305" y="0"/>
                  </a:cubicBezTo>
                  <a:cubicBezTo>
                    <a:pt x="306" y="0"/>
                    <a:pt x="308" y="1"/>
                    <a:pt x="308" y="2"/>
                  </a:cubicBezTo>
                  <a:cubicBezTo>
                    <a:pt x="310" y="4"/>
                    <a:pt x="310" y="8"/>
                    <a:pt x="310" y="11"/>
                  </a:cubicBezTo>
                  <a:cubicBezTo>
                    <a:pt x="311" y="15"/>
                    <a:pt x="314" y="23"/>
                    <a:pt x="315" y="27"/>
                  </a:cubicBezTo>
                  <a:cubicBezTo>
                    <a:pt x="317" y="31"/>
                    <a:pt x="319" y="37"/>
                    <a:pt x="319" y="41"/>
                  </a:cubicBezTo>
                  <a:cubicBezTo>
                    <a:pt x="320" y="43"/>
                    <a:pt x="321" y="48"/>
                    <a:pt x="322" y="50"/>
                  </a:cubicBezTo>
                  <a:cubicBezTo>
                    <a:pt x="322" y="52"/>
                    <a:pt x="322" y="56"/>
                    <a:pt x="322" y="58"/>
                  </a:cubicBezTo>
                  <a:cubicBezTo>
                    <a:pt x="323" y="60"/>
                    <a:pt x="325" y="64"/>
                    <a:pt x="326" y="66"/>
                  </a:cubicBezTo>
                  <a:cubicBezTo>
                    <a:pt x="327" y="68"/>
                    <a:pt x="329" y="70"/>
                    <a:pt x="330" y="71"/>
                  </a:cubicBezTo>
                  <a:cubicBezTo>
                    <a:pt x="331" y="72"/>
                    <a:pt x="332" y="75"/>
                    <a:pt x="333" y="75"/>
                  </a:cubicBezTo>
                  <a:cubicBezTo>
                    <a:pt x="340" y="84"/>
                    <a:pt x="340" y="84"/>
                    <a:pt x="340" y="84"/>
                  </a:cubicBezTo>
                  <a:cubicBezTo>
                    <a:pt x="335" y="102"/>
                    <a:pt x="335" y="102"/>
                    <a:pt x="335" y="102"/>
                  </a:cubicBezTo>
                  <a:cubicBezTo>
                    <a:pt x="327" y="97"/>
                    <a:pt x="327" y="97"/>
                    <a:pt x="327" y="97"/>
                  </a:cubicBezTo>
                  <a:cubicBezTo>
                    <a:pt x="318" y="103"/>
                    <a:pt x="318" y="103"/>
                    <a:pt x="318" y="103"/>
                  </a:cubicBezTo>
                  <a:cubicBezTo>
                    <a:pt x="327" y="138"/>
                    <a:pt x="327" y="138"/>
                    <a:pt x="327" y="138"/>
                  </a:cubicBezTo>
                  <a:cubicBezTo>
                    <a:pt x="330" y="135"/>
                    <a:pt x="330" y="135"/>
                    <a:pt x="330" y="135"/>
                  </a:cubicBezTo>
                  <a:cubicBezTo>
                    <a:pt x="354" y="156"/>
                    <a:pt x="354" y="156"/>
                    <a:pt x="354" y="156"/>
                  </a:cubicBezTo>
                  <a:cubicBezTo>
                    <a:pt x="343" y="163"/>
                    <a:pt x="343" y="163"/>
                    <a:pt x="343" y="163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7" y="173"/>
                    <a:pt x="337" y="173"/>
                    <a:pt x="337" y="173"/>
                  </a:cubicBezTo>
                  <a:cubicBezTo>
                    <a:pt x="338" y="180"/>
                    <a:pt x="338" y="180"/>
                    <a:pt x="338" y="180"/>
                  </a:cubicBezTo>
                  <a:cubicBezTo>
                    <a:pt x="351" y="196"/>
                    <a:pt x="351" y="196"/>
                    <a:pt x="351" y="196"/>
                  </a:cubicBezTo>
                  <a:cubicBezTo>
                    <a:pt x="351" y="196"/>
                    <a:pt x="351" y="200"/>
                    <a:pt x="350" y="201"/>
                  </a:cubicBezTo>
                  <a:cubicBezTo>
                    <a:pt x="350" y="202"/>
                    <a:pt x="350" y="205"/>
                    <a:pt x="350" y="206"/>
                  </a:cubicBezTo>
                  <a:cubicBezTo>
                    <a:pt x="350" y="208"/>
                    <a:pt x="353" y="210"/>
                    <a:pt x="354" y="212"/>
                  </a:cubicBezTo>
                  <a:cubicBezTo>
                    <a:pt x="354" y="213"/>
                    <a:pt x="355" y="215"/>
                    <a:pt x="355" y="216"/>
                  </a:cubicBezTo>
                  <a:cubicBezTo>
                    <a:pt x="354" y="217"/>
                    <a:pt x="352" y="218"/>
                    <a:pt x="351" y="219"/>
                  </a:cubicBezTo>
                  <a:cubicBezTo>
                    <a:pt x="350" y="219"/>
                    <a:pt x="348" y="220"/>
                    <a:pt x="347" y="221"/>
                  </a:cubicBezTo>
                  <a:cubicBezTo>
                    <a:pt x="346" y="221"/>
                    <a:pt x="343" y="221"/>
                    <a:pt x="343" y="222"/>
                  </a:cubicBezTo>
                  <a:cubicBezTo>
                    <a:pt x="343" y="223"/>
                    <a:pt x="344" y="224"/>
                    <a:pt x="344" y="225"/>
                  </a:cubicBezTo>
                  <a:cubicBezTo>
                    <a:pt x="345" y="226"/>
                    <a:pt x="347" y="227"/>
                    <a:pt x="348" y="227"/>
                  </a:cubicBezTo>
                  <a:cubicBezTo>
                    <a:pt x="350" y="228"/>
                    <a:pt x="353" y="229"/>
                    <a:pt x="355" y="229"/>
                  </a:cubicBezTo>
                  <a:cubicBezTo>
                    <a:pt x="356" y="229"/>
                    <a:pt x="359" y="228"/>
                    <a:pt x="361" y="227"/>
                  </a:cubicBezTo>
                  <a:cubicBezTo>
                    <a:pt x="362" y="227"/>
                    <a:pt x="363" y="225"/>
                    <a:pt x="363" y="226"/>
                  </a:cubicBezTo>
                  <a:cubicBezTo>
                    <a:pt x="364" y="226"/>
                    <a:pt x="364" y="228"/>
                    <a:pt x="364" y="229"/>
                  </a:cubicBezTo>
                  <a:cubicBezTo>
                    <a:pt x="364" y="231"/>
                    <a:pt x="365" y="234"/>
                    <a:pt x="365" y="236"/>
                  </a:cubicBezTo>
                  <a:cubicBezTo>
                    <a:pt x="365" y="238"/>
                    <a:pt x="363" y="241"/>
                    <a:pt x="362" y="243"/>
                  </a:cubicBezTo>
                  <a:cubicBezTo>
                    <a:pt x="361" y="245"/>
                    <a:pt x="357" y="248"/>
                    <a:pt x="354" y="249"/>
                  </a:cubicBezTo>
                  <a:cubicBezTo>
                    <a:pt x="352" y="250"/>
                    <a:pt x="346" y="252"/>
                    <a:pt x="344" y="253"/>
                  </a:cubicBezTo>
                  <a:cubicBezTo>
                    <a:pt x="343" y="254"/>
                    <a:pt x="339" y="257"/>
                    <a:pt x="339" y="257"/>
                  </a:cubicBezTo>
                  <a:cubicBezTo>
                    <a:pt x="338" y="263"/>
                    <a:pt x="338" y="263"/>
                    <a:pt x="338" y="263"/>
                  </a:cubicBezTo>
                  <a:cubicBezTo>
                    <a:pt x="347" y="269"/>
                    <a:pt x="347" y="269"/>
                    <a:pt x="347" y="269"/>
                  </a:cubicBezTo>
                  <a:cubicBezTo>
                    <a:pt x="348" y="273"/>
                    <a:pt x="348" y="273"/>
                    <a:pt x="348" y="273"/>
                  </a:cubicBezTo>
                  <a:cubicBezTo>
                    <a:pt x="342" y="278"/>
                    <a:pt x="342" y="278"/>
                    <a:pt x="342" y="278"/>
                  </a:cubicBezTo>
                  <a:cubicBezTo>
                    <a:pt x="344" y="284"/>
                    <a:pt x="344" y="284"/>
                    <a:pt x="344" y="284"/>
                  </a:cubicBezTo>
                  <a:cubicBezTo>
                    <a:pt x="350" y="289"/>
                    <a:pt x="350" y="289"/>
                    <a:pt x="350" y="289"/>
                  </a:cubicBezTo>
                  <a:cubicBezTo>
                    <a:pt x="345" y="297"/>
                    <a:pt x="345" y="297"/>
                    <a:pt x="345" y="297"/>
                  </a:cubicBezTo>
                  <a:cubicBezTo>
                    <a:pt x="336" y="297"/>
                    <a:pt x="336" y="297"/>
                    <a:pt x="336" y="297"/>
                  </a:cubicBezTo>
                  <a:cubicBezTo>
                    <a:pt x="345" y="316"/>
                    <a:pt x="345" y="316"/>
                    <a:pt x="345" y="316"/>
                  </a:cubicBezTo>
                  <a:cubicBezTo>
                    <a:pt x="368" y="335"/>
                    <a:pt x="368" y="335"/>
                    <a:pt x="368" y="335"/>
                  </a:cubicBezTo>
                  <a:cubicBezTo>
                    <a:pt x="367" y="348"/>
                    <a:pt x="367" y="348"/>
                    <a:pt x="367" y="348"/>
                  </a:cubicBezTo>
                  <a:cubicBezTo>
                    <a:pt x="363" y="348"/>
                    <a:pt x="363" y="348"/>
                    <a:pt x="363" y="348"/>
                  </a:cubicBezTo>
                  <a:cubicBezTo>
                    <a:pt x="369" y="354"/>
                    <a:pt x="369" y="354"/>
                    <a:pt x="369" y="354"/>
                  </a:cubicBezTo>
                  <a:cubicBezTo>
                    <a:pt x="363" y="367"/>
                    <a:pt x="363" y="367"/>
                    <a:pt x="363" y="367"/>
                  </a:cubicBezTo>
                  <a:cubicBezTo>
                    <a:pt x="365" y="373"/>
                    <a:pt x="365" y="373"/>
                    <a:pt x="365" y="373"/>
                  </a:cubicBezTo>
                  <a:cubicBezTo>
                    <a:pt x="371" y="374"/>
                    <a:pt x="371" y="374"/>
                    <a:pt x="371" y="374"/>
                  </a:cubicBezTo>
                  <a:cubicBezTo>
                    <a:pt x="376" y="384"/>
                    <a:pt x="376" y="384"/>
                    <a:pt x="376" y="384"/>
                  </a:cubicBezTo>
                  <a:cubicBezTo>
                    <a:pt x="370" y="388"/>
                    <a:pt x="370" y="388"/>
                    <a:pt x="370" y="388"/>
                  </a:cubicBezTo>
                  <a:cubicBezTo>
                    <a:pt x="372" y="395"/>
                    <a:pt x="372" y="395"/>
                    <a:pt x="372" y="395"/>
                  </a:cubicBezTo>
                  <a:cubicBezTo>
                    <a:pt x="363" y="405"/>
                    <a:pt x="363" y="405"/>
                    <a:pt x="363" y="405"/>
                  </a:cubicBezTo>
                  <a:cubicBezTo>
                    <a:pt x="381" y="427"/>
                    <a:pt x="381" y="427"/>
                    <a:pt x="381" y="427"/>
                  </a:cubicBezTo>
                  <a:cubicBezTo>
                    <a:pt x="360" y="438"/>
                    <a:pt x="360" y="438"/>
                    <a:pt x="360" y="438"/>
                  </a:cubicBezTo>
                  <a:cubicBezTo>
                    <a:pt x="344" y="453"/>
                    <a:pt x="344" y="453"/>
                    <a:pt x="344" y="453"/>
                  </a:cubicBezTo>
                  <a:cubicBezTo>
                    <a:pt x="325" y="461"/>
                    <a:pt x="325" y="461"/>
                    <a:pt x="325" y="461"/>
                  </a:cubicBezTo>
                  <a:cubicBezTo>
                    <a:pt x="329" y="474"/>
                    <a:pt x="329" y="474"/>
                    <a:pt x="329" y="474"/>
                  </a:cubicBezTo>
                  <a:cubicBezTo>
                    <a:pt x="327" y="482"/>
                    <a:pt x="327" y="482"/>
                    <a:pt x="327" y="482"/>
                  </a:cubicBezTo>
                  <a:cubicBezTo>
                    <a:pt x="335" y="486"/>
                    <a:pt x="335" y="486"/>
                    <a:pt x="335" y="486"/>
                  </a:cubicBezTo>
                  <a:cubicBezTo>
                    <a:pt x="334" y="499"/>
                    <a:pt x="334" y="499"/>
                    <a:pt x="334" y="499"/>
                  </a:cubicBezTo>
                  <a:cubicBezTo>
                    <a:pt x="321" y="494"/>
                    <a:pt x="321" y="494"/>
                    <a:pt x="321" y="494"/>
                  </a:cubicBezTo>
                  <a:cubicBezTo>
                    <a:pt x="322" y="503"/>
                    <a:pt x="322" y="503"/>
                    <a:pt x="322" y="503"/>
                  </a:cubicBezTo>
                  <a:cubicBezTo>
                    <a:pt x="320" y="506"/>
                    <a:pt x="320" y="506"/>
                    <a:pt x="320" y="506"/>
                  </a:cubicBezTo>
                  <a:cubicBezTo>
                    <a:pt x="316" y="501"/>
                    <a:pt x="316" y="501"/>
                    <a:pt x="316" y="501"/>
                  </a:cubicBezTo>
                  <a:cubicBezTo>
                    <a:pt x="305" y="506"/>
                    <a:pt x="305" y="506"/>
                    <a:pt x="305" y="506"/>
                  </a:cubicBezTo>
                  <a:cubicBezTo>
                    <a:pt x="307" y="511"/>
                    <a:pt x="307" y="511"/>
                    <a:pt x="307" y="511"/>
                  </a:cubicBezTo>
                  <a:cubicBezTo>
                    <a:pt x="303" y="513"/>
                    <a:pt x="303" y="513"/>
                    <a:pt x="303" y="513"/>
                  </a:cubicBezTo>
                  <a:cubicBezTo>
                    <a:pt x="296" y="511"/>
                    <a:pt x="296" y="511"/>
                    <a:pt x="296" y="511"/>
                  </a:cubicBezTo>
                  <a:cubicBezTo>
                    <a:pt x="261" y="511"/>
                    <a:pt x="261" y="511"/>
                    <a:pt x="261" y="511"/>
                  </a:cubicBezTo>
                  <a:cubicBezTo>
                    <a:pt x="259" y="507"/>
                    <a:pt x="259" y="507"/>
                    <a:pt x="259" y="507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53" y="487"/>
                    <a:pt x="253" y="487"/>
                    <a:pt x="253" y="487"/>
                  </a:cubicBezTo>
                  <a:cubicBezTo>
                    <a:pt x="263" y="474"/>
                    <a:pt x="263" y="474"/>
                    <a:pt x="263" y="474"/>
                  </a:cubicBezTo>
                  <a:cubicBezTo>
                    <a:pt x="257" y="462"/>
                    <a:pt x="257" y="462"/>
                    <a:pt x="257" y="462"/>
                  </a:cubicBezTo>
                  <a:cubicBezTo>
                    <a:pt x="262" y="452"/>
                    <a:pt x="262" y="452"/>
                    <a:pt x="262" y="452"/>
                  </a:cubicBezTo>
                  <a:cubicBezTo>
                    <a:pt x="245" y="433"/>
                    <a:pt x="245" y="433"/>
                    <a:pt x="245" y="433"/>
                  </a:cubicBezTo>
                  <a:cubicBezTo>
                    <a:pt x="234" y="449"/>
                    <a:pt x="234" y="449"/>
                    <a:pt x="234" y="449"/>
                  </a:cubicBezTo>
                  <a:cubicBezTo>
                    <a:pt x="226" y="450"/>
                    <a:pt x="226" y="450"/>
                    <a:pt x="226" y="450"/>
                  </a:cubicBezTo>
                  <a:cubicBezTo>
                    <a:pt x="228" y="463"/>
                    <a:pt x="228" y="463"/>
                    <a:pt x="228" y="463"/>
                  </a:cubicBezTo>
                  <a:cubicBezTo>
                    <a:pt x="218" y="462"/>
                    <a:pt x="218" y="462"/>
                    <a:pt x="218" y="462"/>
                  </a:cubicBezTo>
                  <a:cubicBezTo>
                    <a:pt x="215" y="454"/>
                    <a:pt x="215" y="454"/>
                    <a:pt x="21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0" y="467"/>
                    <a:pt x="200" y="467"/>
                    <a:pt x="200" y="46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84" y="456"/>
                    <a:pt x="184" y="456"/>
                    <a:pt x="184" y="456"/>
                  </a:cubicBezTo>
                  <a:cubicBezTo>
                    <a:pt x="180" y="449"/>
                    <a:pt x="180" y="449"/>
                    <a:pt x="180" y="449"/>
                  </a:cubicBezTo>
                  <a:cubicBezTo>
                    <a:pt x="176" y="448"/>
                    <a:pt x="176" y="448"/>
                    <a:pt x="176" y="448"/>
                  </a:cubicBezTo>
                  <a:cubicBezTo>
                    <a:pt x="175" y="460"/>
                    <a:pt x="175" y="460"/>
                    <a:pt x="175" y="460"/>
                  </a:cubicBezTo>
                  <a:cubicBezTo>
                    <a:pt x="172" y="461"/>
                    <a:pt x="172" y="461"/>
                    <a:pt x="172" y="461"/>
                  </a:cubicBezTo>
                  <a:cubicBezTo>
                    <a:pt x="156" y="453"/>
                    <a:pt x="156" y="453"/>
                    <a:pt x="156" y="453"/>
                  </a:cubicBezTo>
                  <a:cubicBezTo>
                    <a:pt x="156" y="453"/>
                    <a:pt x="150" y="457"/>
                    <a:pt x="148" y="458"/>
                  </a:cubicBezTo>
                  <a:cubicBezTo>
                    <a:pt x="145" y="459"/>
                    <a:pt x="138" y="461"/>
                    <a:pt x="135" y="461"/>
                  </a:cubicBezTo>
                  <a:cubicBezTo>
                    <a:pt x="130" y="462"/>
                    <a:pt x="122" y="462"/>
                    <a:pt x="118" y="462"/>
                  </a:cubicBezTo>
                  <a:cubicBezTo>
                    <a:pt x="115" y="461"/>
                    <a:pt x="110" y="460"/>
                    <a:pt x="107" y="459"/>
                  </a:cubicBezTo>
                  <a:cubicBezTo>
                    <a:pt x="106" y="459"/>
                    <a:pt x="102" y="457"/>
                    <a:pt x="101" y="457"/>
                  </a:cubicBezTo>
                  <a:cubicBezTo>
                    <a:pt x="99" y="457"/>
                    <a:pt x="96" y="458"/>
                    <a:pt x="94" y="459"/>
                  </a:cubicBezTo>
                  <a:cubicBezTo>
                    <a:pt x="92" y="459"/>
                    <a:pt x="89" y="460"/>
                    <a:pt x="87" y="461"/>
                  </a:cubicBezTo>
                  <a:cubicBezTo>
                    <a:pt x="86" y="462"/>
                    <a:pt x="84" y="464"/>
                    <a:pt x="84" y="464"/>
                  </a:cubicBezTo>
                  <a:lnTo>
                    <a:pt x="83" y="465"/>
                  </a:lnTo>
                  <a:close/>
                </a:path>
              </a:pathLst>
            </a:custGeom>
            <a:solidFill>
              <a:srgbClr val="C00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96C3827A-D457-685D-C7EC-8A03F54158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963" y="88900"/>
              <a:ext cx="671513" cy="773113"/>
            </a:xfrm>
            <a:custGeom>
              <a:avLst/>
              <a:gdLst>
                <a:gd name="T0" fmla="*/ 338 w 353"/>
                <a:gd name="T1" fmla="*/ 261 h 407"/>
                <a:gd name="T2" fmla="*/ 342 w 353"/>
                <a:gd name="T3" fmla="*/ 285 h 407"/>
                <a:gd name="T4" fmla="*/ 317 w 353"/>
                <a:gd name="T5" fmla="*/ 294 h 407"/>
                <a:gd name="T6" fmla="*/ 309 w 353"/>
                <a:gd name="T7" fmla="*/ 328 h 407"/>
                <a:gd name="T8" fmla="*/ 301 w 353"/>
                <a:gd name="T9" fmla="*/ 328 h 407"/>
                <a:gd name="T10" fmla="*/ 288 w 353"/>
                <a:gd name="T11" fmla="*/ 317 h 407"/>
                <a:gd name="T12" fmla="*/ 273 w 353"/>
                <a:gd name="T13" fmla="*/ 314 h 407"/>
                <a:gd name="T14" fmla="*/ 243 w 353"/>
                <a:gd name="T15" fmla="*/ 319 h 407"/>
                <a:gd name="T16" fmla="*/ 227 w 353"/>
                <a:gd name="T17" fmla="*/ 331 h 407"/>
                <a:gd name="T18" fmla="*/ 216 w 353"/>
                <a:gd name="T19" fmla="*/ 347 h 407"/>
                <a:gd name="T20" fmla="*/ 199 w 353"/>
                <a:gd name="T21" fmla="*/ 350 h 407"/>
                <a:gd name="T22" fmla="*/ 202 w 353"/>
                <a:gd name="T23" fmla="*/ 377 h 407"/>
                <a:gd name="T24" fmla="*/ 203 w 353"/>
                <a:gd name="T25" fmla="*/ 387 h 407"/>
                <a:gd name="T26" fmla="*/ 186 w 353"/>
                <a:gd name="T27" fmla="*/ 406 h 407"/>
                <a:gd name="T28" fmla="*/ 172 w 353"/>
                <a:gd name="T29" fmla="*/ 385 h 407"/>
                <a:gd name="T30" fmla="*/ 152 w 353"/>
                <a:gd name="T31" fmla="*/ 391 h 407"/>
                <a:gd name="T32" fmla="*/ 124 w 353"/>
                <a:gd name="T33" fmla="*/ 371 h 407"/>
                <a:gd name="T34" fmla="*/ 116 w 353"/>
                <a:gd name="T35" fmla="*/ 347 h 407"/>
                <a:gd name="T36" fmla="*/ 96 w 353"/>
                <a:gd name="T37" fmla="*/ 331 h 407"/>
                <a:gd name="T38" fmla="*/ 85 w 353"/>
                <a:gd name="T39" fmla="*/ 316 h 407"/>
                <a:gd name="T40" fmla="*/ 55 w 353"/>
                <a:gd name="T41" fmla="*/ 308 h 407"/>
                <a:gd name="T42" fmla="*/ 38 w 353"/>
                <a:gd name="T43" fmla="*/ 277 h 407"/>
                <a:gd name="T44" fmla="*/ 42 w 353"/>
                <a:gd name="T45" fmla="*/ 254 h 407"/>
                <a:gd name="T46" fmla="*/ 52 w 353"/>
                <a:gd name="T47" fmla="*/ 237 h 407"/>
                <a:gd name="T48" fmla="*/ 32 w 353"/>
                <a:gd name="T49" fmla="*/ 200 h 407"/>
                <a:gd name="T50" fmla="*/ 14 w 353"/>
                <a:gd name="T51" fmla="*/ 154 h 407"/>
                <a:gd name="T52" fmla="*/ 9 w 353"/>
                <a:gd name="T53" fmla="*/ 117 h 407"/>
                <a:gd name="T54" fmla="*/ 7 w 353"/>
                <a:gd name="T55" fmla="*/ 88 h 407"/>
                <a:gd name="T56" fmla="*/ 11 w 353"/>
                <a:gd name="T57" fmla="*/ 63 h 407"/>
                <a:gd name="T58" fmla="*/ 29 w 353"/>
                <a:gd name="T59" fmla="*/ 50 h 407"/>
                <a:gd name="T60" fmla="*/ 50 w 353"/>
                <a:gd name="T61" fmla="*/ 65 h 407"/>
                <a:gd name="T62" fmla="*/ 75 w 353"/>
                <a:gd name="T63" fmla="*/ 57 h 407"/>
                <a:gd name="T64" fmla="*/ 107 w 353"/>
                <a:gd name="T65" fmla="*/ 38 h 407"/>
                <a:gd name="T66" fmla="*/ 130 w 353"/>
                <a:gd name="T67" fmla="*/ 5 h 407"/>
                <a:gd name="T68" fmla="*/ 186 w 353"/>
                <a:gd name="T69" fmla="*/ 8 h 407"/>
                <a:gd name="T70" fmla="*/ 247 w 353"/>
                <a:gd name="T71" fmla="*/ 0 h 407"/>
                <a:gd name="T72" fmla="*/ 286 w 353"/>
                <a:gd name="T73" fmla="*/ 13 h 407"/>
                <a:gd name="T74" fmla="*/ 309 w 353"/>
                <a:gd name="T75" fmla="*/ 23 h 407"/>
                <a:gd name="T76" fmla="*/ 305 w 353"/>
                <a:gd name="T77" fmla="*/ 35 h 407"/>
                <a:gd name="T78" fmla="*/ 305 w 353"/>
                <a:gd name="T79" fmla="*/ 51 h 407"/>
                <a:gd name="T80" fmla="*/ 299 w 353"/>
                <a:gd name="T81" fmla="*/ 76 h 407"/>
                <a:gd name="T82" fmla="*/ 287 w 353"/>
                <a:gd name="T83" fmla="*/ 85 h 407"/>
                <a:gd name="T84" fmla="*/ 291 w 353"/>
                <a:gd name="T85" fmla="*/ 105 h 407"/>
                <a:gd name="T86" fmla="*/ 295 w 353"/>
                <a:gd name="T87" fmla="*/ 121 h 407"/>
                <a:gd name="T88" fmla="*/ 300 w 353"/>
                <a:gd name="T89" fmla="*/ 144 h 407"/>
                <a:gd name="T90" fmla="*/ 313 w 353"/>
                <a:gd name="T91" fmla="*/ 149 h 407"/>
                <a:gd name="T92" fmla="*/ 325 w 353"/>
                <a:gd name="T93" fmla="*/ 145 h 407"/>
                <a:gd name="T94" fmla="*/ 335 w 353"/>
                <a:gd name="T95" fmla="*/ 175 h 407"/>
                <a:gd name="T96" fmla="*/ 348 w 353"/>
                <a:gd name="T97" fmla="*/ 202 h 407"/>
                <a:gd name="T98" fmla="*/ 342 w 353"/>
                <a:gd name="T99" fmla="*/ 218 h 407"/>
                <a:gd name="T100" fmla="*/ 333 w 353"/>
                <a:gd name="T101" fmla="*/ 228 h 407"/>
                <a:gd name="T102" fmla="*/ 352 w 353"/>
                <a:gd name="T103" fmla="*/ 24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53" h="407">
                  <a:moveTo>
                    <a:pt x="352" y="240"/>
                  </a:moveTo>
                  <a:cubicBezTo>
                    <a:pt x="353" y="241"/>
                    <a:pt x="353" y="244"/>
                    <a:pt x="352" y="246"/>
                  </a:cubicBezTo>
                  <a:cubicBezTo>
                    <a:pt x="352" y="247"/>
                    <a:pt x="352" y="249"/>
                    <a:pt x="351" y="250"/>
                  </a:cubicBezTo>
                  <a:cubicBezTo>
                    <a:pt x="350" y="253"/>
                    <a:pt x="344" y="255"/>
                    <a:pt x="342" y="257"/>
                  </a:cubicBezTo>
                  <a:cubicBezTo>
                    <a:pt x="341" y="258"/>
                    <a:pt x="338" y="260"/>
                    <a:pt x="338" y="261"/>
                  </a:cubicBezTo>
                  <a:cubicBezTo>
                    <a:pt x="337" y="262"/>
                    <a:pt x="336" y="266"/>
                    <a:pt x="336" y="268"/>
                  </a:cubicBezTo>
                  <a:cubicBezTo>
                    <a:pt x="336" y="269"/>
                    <a:pt x="336" y="272"/>
                    <a:pt x="336" y="274"/>
                  </a:cubicBezTo>
                  <a:cubicBezTo>
                    <a:pt x="336" y="275"/>
                    <a:pt x="338" y="277"/>
                    <a:pt x="338" y="278"/>
                  </a:cubicBezTo>
                  <a:cubicBezTo>
                    <a:pt x="339" y="279"/>
                    <a:pt x="341" y="280"/>
                    <a:pt x="342" y="282"/>
                  </a:cubicBezTo>
                  <a:cubicBezTo>
                    <a:pt x="342" y="282"/>
                    <a:pt x="342" y="284"/>
                    <a:pt x="342" y="285"/>
                  </a:cubicBezTo>
                  <a:cubicBezTo>
                    <a:pt x="342" y="286"/>
                    <a:pt x="341" y="287"/>
                    <a:pt x="340" y="288"/>
                  </a:cubicBezTo>
                  <a:cubicBezTo>
                    <a:pt x="339" y="288"/>
                    <a:pt x="337" y="288"/>
                    <a:pt x="336" y="288"/>
                  </a:cubicBezTo>
                  <a:cubicBezTo>
                    <a:pt x="334" y="288"/>
                    <a:pt x="329" y="288"/>
                    <a:pt x="327" y="289"/>
                  </a:cubicBezTo>
                  <a:cubicBezTo>
                    <a:pt x="325" y="289"/>
                    <a:pt x="322" y="289"/>
                    <a:pt x="321" y="290"/>
                  </a:cubicBezTo>
                  <a:cubicBezTo>
                    <a:pt x="320" y="290"/>
                    <a:pt x="317" y="292"/>
                    <a:pt x="317" y="294"/>
                  </a:cubicBezTo>
                  <a:cubicBezTo>
                    <a:pt x="316" y="295"/>
                    <a:pt x="316" y="299"/>
                    <a:pt x="316" y="301"/>
                  </a:cubicBezTo>
                  <a:cubicBezTo>
                    <a:pt x="315" y="303"/>
                    <a:pt x="314" y="308"/>
                    <a:pt x="314" y="310"/>
                  </a:cubicBezTo>
                  <a:cubicBezTo>
                    <a:pt x="313" y="312"/>
                    <a:pt x="312" y="316"/>
                    <a:pt x="311" y="318"/>
                  </a:cubicBezTo>
                  <a:cubicBezTo>
                    <a:pt x="311" y="320"/>
                    <a:pt x="309" y="322"/>
                    <a:pt x="309" y="324"/>
                  </a:cubicBezTo>
                  <a:cubicBezTo>
                    <a:pt x="309" y="325"/>
                    <a:pt x="309" y="327"/>
                    <a:pt x="309" y="328"/>
                  </a:cubicBezTo>
                  <a:cubicBezTo>
                    <a:pt x="308" y="329"/>
                    <a:pt x="308" y="331"/>
                    <a:pt x="308" y="332"/>
                  </a:cubicBezTo>
                  <a:cubicBezTo>
                    <a:pt x="308" y="333"/>
                    <a:pt x="308" y="335"/>
                    <a:pt x="307" y="336"/>
                  </a:cubicBezTo>
                  <a:cubicBezTo>
                    <a:pt x="306" y="336"/>
                    <a:pt x="304" y="335"/>
                    <a:pt x="304" y="335"/>
                  </a:cubicBezTo>
                  <a:cubicBezTo>
                    <a:pt x="303" y="334"/>
                    <a:pt x="302" y="333"/>
                    <a:pt x="302" y="333"/>
                  </a:cubicBezTo>
                  <a:cubicBezTo>
                    <a:pt x="301" y="332"/>
                    <a:pt x="302" y="329"/>
                    <a:pt x="301" y="328"/>
                  </a:cubicBezTo>
                  <a:cubicBezTo>
                    <a:pt x="301" y="327"/>
                    <a:pt x="300" y="325"/>
                    <a:pt x="299" y="325"/>
                  </a:cubicBezTo>
                  <a:cubicBezTo>
                    <a:pt x="298" y="325"/>
                    <a:pt x="296" y="325"/>
                    <a:pt x="295" y="325"/>
                  </a:cubicBezTo>
                  <a:cubicBezTo>
                    <a:pt x="294" y="325"/>
                    <a:pt x="291" y="326"/>
                    <a:pt x="290" y="325"/>
                  </a:cubicBezTo>
                  <a:cubicBezTo>
                    <a:pt x="289" y="324"/>
                    <a:pt x="289" y="322"/>
                    <a:pt x="288" y="321"/>
                  </a:cubicBezTo>
                  <a:cubicBezTo>
                    <a:pt x="288" y="320"/>
                    <a:pt x="288" y="318"/>
                    <a:pt x="288" y="317"/>
                  </a:cubicBezTo>
                  <a:cubicBezTo>
                    <a:pt x="287" y="316"/>
                    <a:pt x="286" y="314"/>
                    <a:pt x="285" y="314"/>
                  </a:cubicBezTo>
                  <a:cubicBezTo>
                    <a:pt x="284" y="313"/>
                    <a:pt x="281" y="312"/>
                    <a:pt x="280" y="311"/>
                  </a:cubicBezTo>
                  <a:cubicBezTo>
                    <a:pt x="279" y="310"/>
                    <a:pt x="276" y="308"/>
                    <a:pt x="275" y="308"/>
                  </a:cubicBezTo>
                  <a:cubicBezTo>
                    <a:pt x="275" y="308"/>
                    <a:pt x="274" y="309"/>
                    <a:pt x="274" y="310"/>
                  </a:cubicBezTo>
                  <a:cubicBezTo>
                    <a:pt x="273" y="311"/>
                    <a:pt x="273" y="313"/>
                    <a:pt x="273" y="314"/>
                  </a:cubicBezTo>
                  <a:cubicBezTo>
                    <a:pt x="273" y="315"/>
                    <a:pt x="272" y="317"/>
                    <a:pt x="272" y="317"/>
                  </a:cubicBezTo>
                  <a:cubicBezTo>
                    <a:pt x="271" y="318"/>
                    <a:pt x="268" y="319"/>
                    <a:pt x="267" y="319"/>
                  </a:cubicBezTo>
                  <a:cubicBezTo>
                    <a:pt x="265" y="320"/>
                    <a:pt x="261" y="319"/>
                    <a:pt x="259" y="319"/>
                  </a:cubicBezTo>
                  <a:cubicBezTo>
                    <a:pt x="257" y="319"/>
                    <a:pt x="252" y="319"/>
                    <a:pt x="250" y="319"/>
                  </a:cubicBezTo>
                  <a:cubicBezTo>
                    <a:pt x="248" y="319"/>
                    <a:pt x="245" y="319"/>
                    <a:pt x="243" y="319"/>
                  </a:cubicBezTo>
                  <a:cubicBezTo>
                    <a:pt x="242" y="320"/>
                    <a:pt x="239" y="322"/>
                    <a:pt x="238" y="323"/>
                  </a:cubicBezTo>
                  <a:cubicBezTo>
                    <a:pt x="237" y="324"/>
                    <a:pt x="237" y="327"/>
                    <a:pt x="236" y="329"/>
                  </a:cubicBezTo>
                  <a:cubicBezTo>
                    <a:pt x="236" y="329"/>
                    <a:pt x="236" y="331"/>
                    <a:pt x="235" y="332"/>
                  </a:cubicBezTo>
                  <a:cubicBezTo>
                    <a:pt x="234" y="332"/>
                    <a:pt x="232" y="331"/>
                    <a:pt x="231" y="330"/>
                  </a:cubicBezTo>
                  <a:cubicBezTo>
                    <a:pt x="230" y="330"/>
                    <a:pt x="228" y="330"/>
                    <a:pt x="227" y="331"/>
                  </a:cubicBezTo>
                  <a:cubicBezTo>
                    <a:pt x="226" y="332"/>
                    <a:pt x="225" y="334"/>
                    <a:pt x="225" y="335"/>
                  </a:cubicBezTo>
                  <a:cubicBezTo>
                    <a:pt x="225" y="337"/>
                    <a:pt x="225" y="339"/>
                    <a:pt x="225" y="341"/>
                  </a:cubicBezTo>
                  <a:cubicBezTo>
                    <a:pt x="225" y="342"/>
                    <a:pt x="224" y="344"/>
                    <a:pt x="223" y="345"/>
                  </a:cubicBezTo>
                  <a:cubicBezTo>
                    <a:pt x="223" y="346"/>
                    <a:pt x="222" y="347"/>
                    <a:pt x="221" y="347"/>
                  </a:cubicBezTo>
                  <a:cubicBezTo>
                    <a:pt x="220" y="348"/>
                    <a:pt x="217" y="348"/>
                    <a:pt x="216" y="347"/>
                  </a:cubicBezTo>
                  <a:cubicBezTo>
                    <a:pt x="215" y="347"/>
                    <a:pt x="212" y="345"/>
                    <a:pt x="211" y="344"/>
                  </a:cubicBezTo>
                  <a:cubicBezTo>
                    <a:pt x="209" y="343"/>
                    <a:pt x="207" y="342"/>
                    <a:pt x="206" y="342"/>
                  </a:cubicBezTo>
                  <a:cubicBezTo>
                    <a:pt x="205" y="342"/>
                    <a:pt x="201" y="341"/>
                    <a:pt x="200" y="342"/>
                  </a:cubicBezTo>
                  <a:cubicBezTo>
                    <a:pt x="199" y="342"/>
                    <a:pt x="197" y="344"/>
                    <a:pt x="197" y="346"/>
                  </a:cubicBezTo>
                  <a:cubicBezTo>
                    <a:pt x="197" y="347"/>
                    <a:pt x="198" y="349"/>
                    <a:pt x="199" y="350"/>
                  </a:cubicBezTo>
                  <a:cubicBezTo>
                    <a:pt x="199" y="351"/>
                    <a:pt x="201" y="353"/>
                    <a:pt x="202" y="355"/>
                  </a:cubicBezTo>
                  <a:cubicBezTo>
                    <a:pt x="203" y="356"/>
                    <a:pt x="203" y="358"/>
                    <a:pt x="204" y="360"/>
                  </a:cubicBezTo>
                  <a:cubicBezTo>
                    <a:pt x="204" y="361"/>
                    <a:pt x="203" y="363"/>
                    <a:pt x="202" y="365"/>
                  </a:cubicBezTo>
                  <a:cubicBezTo>
                    <a:pt x="202" y="366"/>
                    <a:pt x="201" y="370"/>
                    <a:pt x="201" y="372"/>
                  </a:cubicBezTo>
                  <a:cubicBezTo>
                    <a:pt x="201" y="373"/>
                    <a:pt x="201" y="376"/>
                    <a:pt x="202" y="377"/>
                  </a:cubicBezTo>
                  <a:cubicBezTo>
                    <a:pt x="202" y="378"/>
                    <a:pt x="205" y="379"/>
                    <a:pt x="206" y="380"/>
                  </a:cubicBezTo>
                  <a:cubicBezTo>
                    <a:pt x="206" y="381"/>
                    <a:pt x="208" y="382"/>
                    <a:pt x="208" y="383"/>
                  </a:cubicBezTo>
                  <a:cubicBezTo>
                    <a:pt x="208" y="384"/>
                    <a:pt x="208" y="386"/>
                    <a:pt x="207" y="386"/>
                  </a:cubicBezTo>
                  <a:cubicBezTo>
                    <a:pt x="207" y="387"/>
                    <a:pt x="206" y="387"/>
                    <a:pt x="205" y="387"/>
                  </a:cubicBezTo>
                  <a:cubicBezTo>
                    <a:pt x="204" y="387"/>
                    <a:pt x="203" y="387"/>
                    <a:pt x="203" y="387"/>
                  </a:cubicBezTo>
                  <a:cubicBezTo>
                    <a:pt x="202" y="387"/>
                    <a:pt x="201" y="387"/>
                    <a:pt x="201" y="387"/>
                  </a:cubicBezTo>
                  <a:cubicBezTo>
                    <a:pt x="203" y="395"/>
                    <a:pt x="203" y="395"/>
                    <a:pt x="203" y="395"/>
                  </a:cubicBezTo>
                  <a:cubicBezTo>
                    <a:pt x="194" y="398"/>
                    <a:pt x="194" y="398"/>
                    <a:pt x="194" y="398"/>
                  </a:cubicBezTo>
                  <a:cubicBezTo>
                    <a:pt x="194" y="407"/>
                    <a:pt x="194" y="407"/>
                    <a:pt x="194" y="407"/>
                  </a:cubicBezTo>
                  <a:cubicBezTo>
                    <a:pt x="186" y="406"/>
                    <a:pt x="186" y="406"/>
                    <a:pt x="186" y="406"/>
                  </a:cubicBezTo>
                  <a:cubicBezTo>
                    <a:pt x="185" y="394"/>
                    <a:pt x="185" y="394"/>
                    <a:pt x="185" y="394"/>
                  </a:cubicBezTo>
                  <a:cubicBezTo>
                    <a:pt x="185" y="394"/>
                    <a:pt x="184" y="391"/>
                    <a:pt x="184" y="390"/>
                  </a:cubicBezTo>
                  <a:cubicBezTo>
                    <a:pt x="183" y="390"/>
                    <a:pt x="181" y="389"/>
                    <a:pt x="180" y="389"/>
                  </a:cubicBezTo>
                  <a:cubicBezTo>
                    <a:pt x="179" y="388"/>
                    <a:pt x="176" y="387"/>
                    <a:pt x="175" y="386"/>
                  </a:cubicBezTo>
                  <a:cubicBezTo>
                    <a:pt x="174" y="386"/>
                    <a:pt x="173" y="385"/>
                    <a:pt x="172" y="385"/>
                  </a:cubicBezTo>
                  <a:cubicBezTo>
                    <a:pt x="171" y="385"/>
                    <a:pt x="169" y="385"/>
                    <a:pt x="168" y="385"/>
                  </a:cubicBezTo>
                  <a:cubicBezTo>
                    <a:pt x="166" y="385"/>
                    <a:pt x="163" y="387"/>
                    <a:pt x="162" y="387"/>
                  </a:cubicBezTo>
                  <a:cubicBezTo>
                    <a:pt x="161" y="387"/>
                    <a:pt x="159" y="387"/>
                    <a:pt x="159" y="387"/>
                  </a:cubicBezTo>
                  <a:cubicBezTo>
                    <a:pt x="157" y="387"/>
                    <a:pt x="156" y="389"/>
                    <a:pt x="154" y="389"/>
                  </a:cubicBezTo>
                  <a:cubicBezTo>
                    <a:pt x="154" y="390"/>
                    <a:pt x="152" y="390"/>
                    <a:pt x="152" y="391"/>
                  </a:cubicBezTo>
                  <a:cubicBezTo>
                    <a:pt x="148" y="391"/>
                    <a:pt x="140" y="391"/>
                    <a:pt x="137" y="389"/>
                  </a:cubicBezTo>
                  <a:cubicBezTo>
                    <a:pt x="136" y="389"/>
                    <a:pt x="135" y="387"/>
                    <a:pt x="135" y="386"/>
                  </a:cubicBezTo>
                  <a:cubicBezTo>
                    <a:pt x="135" y="386"/>
                    <a:pt x="135" y="384"/>
                    <a:pt x="135" y="383"/>
                  </a:cubicBezTo>
                  <a:cubicBezTo>
                    <a:pt x="135" y="381"/>
                    <a:pt x="135" y="378"/>
                    <a:pt x="135" y="378"/>
                  </a:cubicBezTo>
                  <a:cubicBezTo>
                    <a:pt x="124" y="371"/>
                    <a:pt x="124" y="371"/>
                    <a:pt x="124" y="371"/>
                  </a:cubicBezTo>
                  <a:cubicBezTo>
                    <a:pt x="117" y="368"/>
                    <a:pt x="117" y="368"/>
                    <a:pt x="117" y="368"/>
                  </a:cubicBezTo>
                  <a:cubicBezTo>
                    <a:pt x="117" y="368"/>
                    <a:pt x="115" y="366"/>
                    <a:pt x="115" y="365"/>
                  </a:cubicBezTo>
                  <a:cubicBezTo>
                    <a:pt x="115" y="363"/>
                    <a:pt x="116" y="360"/>
                    <a:pt x="117" y="358"/>
                  </a:cubicBezTo>
                  <a:cubicBezTo>
                    <a:pt x="117" y="357"/>
                    <a:pt x="117" y="353"/>
                    <a:pt x="117" y="351"/>
                  </a:cubicBezTo>
                  <a:cubicBezTo>
                    <a:pt x="117" y="350"/>
                    <a:pt x="117" y="348"/>
                    <a:pt x="116" y="347"/>
                  </a:cubicBezTo>
                  <a:cubicBezTo>
                    <a:pt x="116" y="346"/>
                    <a:pt x="114" y="346"/>
                    <a:pt x="114" y="346"/>
                  </a:cubicBezTo>
                  <a:cubicBezTo>
                    <a:pt x="113" y="344"/>
                    <a:pt x="113" y="340"/>
                    <a:pt x="112" y="339"/>
                  </a:cubicBezTo>
                  <a:cubicBezTo>
                    <a:pt x="112" y="338"/>
                    <a:pt x="111" y="336"/>
                    <a:pt x="110" y="336"/>
                  </a:cubicBezTo>
                  <a:cubicBezTo>
                    <a:pt x="109" y="334"/>
                    <a:pt x="106" y="334"/>
                    <a:pt x="104" y="333"/>
                  </a:cubicBezTo>
                  <a:cubicBezTo>
                    <a:pt x="102" y="333"/>
                    <a:pt x="98" y="332"/>
                    <a:pt x="96" y="331"/>
                  </a:cubicBezTo>
                  <a:cubicBezTo>
                    <a:pt x="95" y="331"/>
                    <a:pt x="94" y="330"/>
                    <a:pt x="93" y="329"/>
                  </a:cubicBezTo>
                  <a:cubicBezTo>
                    <a:pt x="92" y="328"/>
                    <a:pt x="91" y="326"/>
                    <a:pt x="91" y="324"/>
                  </a:cubicBezTo>
                  <a:cubicBezTo>
                    <a:pt x="91" y="324"/>
                    <a:pt x="91" y="323"/>
                    <a:pt x="91" y="322"/>
                  </a:cubicBezTo>
                  <a:cubicBezTo>
                    <a:pt x="91" y="321"/>
                    <a:pt x="89" y="320"/>
                    <a:pt x="88" y="319"/>
                  </a:cubicBezTo>
                  <a:cubicBezTo>
                    <a:pt x="87" y="318"/>
                    <a:pt x="86" y="316"/>
                    <a:pt x="85" y="316"/>
                  </a:cubicBezTo>
                  <a:cubicBezTo>
                    <a:pt x="84" y="316"/>
                    <a:pt x="82" y="318"/>
                    <a:pt x="81" y="319"/>
                  </a:cubicBezTo>
                  <a:cubicBezTo>
                    <a:pt x="80" y="320"/>
                    <a:pt x="78" y="322"/>
                    <a:pt x="77" y="323"/>
                  </a:cubicBezTo>
                  <a:cubicBezTo>
                    <a:pt x="76" y="324"/>
                    <a:pt x="75" y="326"/>
                    <a:pt x="74" y="326"/>
                  </a:cubicBezTo>
                  <a:cubicBezTo>
                    <a:pt x="73" y="326"/>
                    <a:pt x="73" y="324"/>
                    <a:pt x="72" y="323"/>
                  </a:cubicBezTo>
                  <a:cubicBezTo>
                    <a:pt x="68" y="319"/>
                    <a:pt x="59" y="312"/>
                    <a:pt x="55" y="308"/>
                  </a:cubicBezTo>
                  <a:cubicBezTo>
                    <a:pt x="52" y="306"/>
                    <a:pt x="48" y="302"/>
                    <a:pt x="46" y="300"/>
                  </a:cubicBezTo>
                  <a:cubicBezTo>
                    <a:pt x="45" y="299"/>
                    <a:pt x="43" y="296"/>
                    <a:pt x="42" y="295"/>
                  </a:cubicBezTo>
                  <a:cubicBezTo>
                    <a:pt x="41" y="293"/>
                    <a:pt x="41" y="289"/>
                    <a:pt x="40" y="287"/>
                  </a:cubicBezTo>
                  <a:cubicBezTo>
                    <a:pt x="40" y="286"/>
                    <a:pt x="39" y="284"/>
                    <a:pt x="38" y="282"/>
                  </a:cubicBezTo>
                  <a:cubicBezTo>
                    <a:pt x="38" y="281"/>
                    <a:pt x="38" y="278"/>
                    <a:pt x="38" y="277"/>
                  </a:cubicBezTo>
                  <a:cubicBezTo>
                    <a:pt x="37" y="276"/>
                    <a:pt x="35" y="274"/>
                    <a:pt x="35" y="272"/>
                  </a:cubicBezTo>
                  <a:cubicBezTo>
                    <a:pt x="34" y="271"/>
                    <a:pt x="33" y="268"/>
                    <a:pt x="33" y="267"/>
                  </a:cubicBezTo>
                  <a:cubicBezTo>
                    <a:pt x="33" y="265"/>
                    <a:pt x="33" y="262"/>
                    <a:pt x="34" y="260"/>
                  </a:cubicBezTo>
                  <a:cubicBezTo>
                    <a:pt x="34" y="259"/>
                    <a:pt x="37" y="257"/>
                    <a:pt x="38" y="256"/>
                  </a:cubicBezTo>
                  <a:cubicBezTo>
                    <a:pt x="39" y="255"/>
                    <a:pt x="41" y="254"/>
                    <a:pt x="42" y="254"/>
                  </a:cubicBezTo>
                  <a:cubicBezTo>
                    <a:pt x="44" y="253"/>
                    <a:pt x="48" y="252"/>
                    <a:pt x="50" y="251"/>
                  </a:cubicBezTo>
                  <a:cubicBezTo>
                    <a:pt x="52" y="251"/>
                    <a:pt x="56" y="252"/>
                    <a:pt x="58" y="252"/>
                  </a:cubicBezTo>
                  <a:cubicBezTo>
                    <a:pt x="59" y="251"/>
                    <a:pt x="60" y="251"/>
                    <a:pt x="61" y="250"/>
                  </a:cubicBezTo>
                  <a:cubicBezTo>
                    <a:pt x="61" y="248"/>
                    <a:pt x="59" y="245"/>
                    <a:pt x="58" y="243"/>
                  </a:cubicBezTo>
                  <a:cubicBezTo>
                    <a:pt x="57" y="241"/>
                    <a:pt x="54" y="239"/>
                    <a:pt x="52" y="237"/>
                  </a:cubicBezTo>
                  <a:cubicBezTo>
                    <a:pt x="50" y="236"/>
                    <a:pt x="46" y="233"/>
                    <a:pt x="44" y="232"/>
                  </a:cubicBezTo>
                  <a:cubicBezTo>
                    <a:pt x="42" y="230"/>
                    <a:pt x="39" y="226"/>
                    <a:pt x="38" y="224"/>
                  </a:cubicBezTo>
                  <a:cubicBezTo>
                    <a:pt x="37" y="222"/>
                    <a:pt x="36" y="219"/>
                    <a:pt x="35" y="217"/>
                  </a:cubicBezTo>
                  <a:cubicBezTo>
                    <a:pt x="35" y="215"/>
                    <a:pt x="33" y="211"/>
                    <a:pt x="33" y="209"/>
                  </a:cubicBezTo>
                  <a:cubicBezTo>
                    <a:pt x="32" y="207"/>
                    <a:pt x="33" y="202"/>
                    <a:pt x="32" y="200"/>
                  </a:cubicBezTo>
                  <a:cubicBezTo>
                    <a:pt x="32" y="198"/>
                    <a:pt x="30" y="196"/>
                    <a:pt x="29" y="194"/>
                  </a:cubicBezTo>
                  <a:cubicBezTo>
                    <a:pt x="28" y="192"/>
                    <a:pt x="27" y="188"/>
                    <a:pt x="26" y="186"/>
                  </a:cubicBezTo>
                  <a:cubicBezTo>
                    <a:pt x="25" y="184"/>
                    <a:pt x="25" y="178"/>
                    <a:pt x="24" y="176"/>
                  </a:cubicBezTo>
                  <a:cubicBezTo>
                    <a:pt x="24" y="173"/>
                    <a:pt x="23" y="167"/>
                    <a:pt x="22" y="164"/>
                  </a:cubicBezTo>
                  <a:cubicBezTo>
                    <a:pt x="20" y="161"/>
                    <a:pt x="16" y="156"/>
                    <a:pt x="14" y="154"/>
                  </a:cubicBezTo>
                  <a:cubicBezTo>
                    <a:pt x="13" y="151"/>
                    <a:pt x="8" y="148"/>
                    <a:pt x="7" y="146"/>
                  </a:cubicBezTo>
                  <a:cubicBezTo>
                    <a:pt x="5" y="144"/>
                    <a:pt x="2" y="140"/>
                    <a:pt x="1" y="138"/>
                  </a:cubicBezTo>
                  <a:cubicBezTo>
                    <a:pt x="1" y="137"/>
                    <a:pt x="0" y="134"/>
                    <a:pt x="0" y="132"/>
                  </a:cubicBezTo>
                  <a:cubicBezTo>
                    <a:pt x="0" y="130"/>
                    <a:pt x="2" y="125"/>
                    <a:pt x="3" y="123"/>
                  </a:cubicBezTo>
                  <a:cubicBezTo>
                    <a:pt x="4" y="121"/>
                    <a:pt x="8" y="119"/>
                    <a:pt x="9" y="117"/>
                  </a:cubicBezTo>
                  <a:cubicBezTo>
                    <a:pt x="10" y="116"/>
                    <a:pt x="11" y="114"/>
                    <a:pt x="12" y="112"/>
                  </a:cubicBezTo>
                  <a:cubicBezTo>
                    <a:pt x="12" y="111"/>
                    <a:pt x="12" y="107"/>
                    <a:pt x="12" y="105"/>
                  </a:cubicBezTo>
                  <a:cubicBezTo>
                    <a:pt x="11" y="103"/>
                    <a:pt x="9" y="100"/>
                    <a:pt x="9" y="98"/>
                  </a:cubicBezTo>
                  <a:cubicBezTo>
                    <a:pt x="8" y="98"/>
                    <a:pt x="8" y="96"/>
                    <a:pt x="8" y="95"/>
                  </a:cubicBezTo>
                  <a:cubicBezTo>
                    <a:pt x="7" y="93"/>
                    <a:pt x="7" y="89"/>
                    <a:pt x="7" y="88"/>
                  </a:cubicBezTo>
                  <a:cubicBezTo>
                    <a:pt x="7" y="86"/>
                    <a:pt x="6" y="84"/>
                    <a:pt x="6" y="83"/>
                  </a:cubicBezTo>
                  <a:cubicBezTo>
                    <a:pt x="7" y="82"/>
                    <a:pt x="9" y="82"/>
                    <a:pt x="10" y="82"/>
                  </a:cubicBezTo>
                  <a:cubicBezTo>
                    <a:pt x="11" y="81"/>
                    <a:pt x="12" y="79"/>
                    <a:pt x="12" y="78"/>
                  </a:cubicBezTo>
                  <a:cubicBezTo>
                    <a:pt x="13" y="76"/>
                    <a:pt x="12" y="73"/>
                    <a:pt x="12" y="72"/>
                  </a:cubicBezTo>
                  <a:cubicBezTo>
                    <a:pt x="12" y="70"/>
                    <a:pt x="11" y="65"/>
                    <a:pt x="11" y="63"/>
                  </a:cubicBezTo>
                  <a:cubicBezTo>
                    <a:pt x="11" y="62"/>
                    <a:pt x="10" y="58"/>
                    <a:pt x="11" y="56"/>
                  </a:cubicBezTo>
                  <a:cubicBezTo>
                    <a:pt x="11" y="55"/>
                    <a:pt x="13" y="53"/>
                    <a:pt x="14" y="52"/>
                  </a:cubicBezTo>
                  <a:cubicBezTo>
                    <a:pt x="15" y="51"/>
                    <a:pt x="18" y="50"/>
                    <a:pt x="19" y="49"/>
                  </a:cubicBezTo>
                  <a:cubicBezTo>
                    <a:pt x="20" y="49"/>
                    <a:pt x="23" y="48"/>
                    <a:pt x="24" y="48"/>
                  </a:cubicBezTo>
                  <a:cubicBezTo>
                    <a:pt x="25" y="48"/>
                    <a:pt x="28" y="49"/>
                    <a:pt x="29" y="50"/>
                  </a:cubicBezTo>
                  <a:cubicBezTo>
                    <a:pt x="30" y="51"/>
                    <a:pt x="31" y="53"/>
                    <a:pt x="32" y="54"/>
                  </a:cubicBezTo>
                  <a:cubicBezTo>
                    <a:pt x="32" y="54"/>
                    <a:pt x="34" y="55"/>
                    <a:pt x="35" y="56"/>
                  </a:cubicBezTo>
                  <a:cubicBezTo>
                    <a:pt x="37" y="56"/>
                    <a:pt x="39" y="56"/>
                    <a:pt x="40" y="57"/>
                  </a:cubicBezTo>
                  <a:cubicBezTo>
                    <a:pt x="42" y="57"/>
                    <a:pt x="45" y="59"/>
                    <a:pt x="46" y="61"/>
                  </a:cubicBezTo>
                  <a:cubicBezTo>
                    <a:pt x="47" y="62"/>
                    <a:pt x="49" y="64"/>
                    <a:pt x="50" y="65"/>
                  </a:cubicBezTo>
                  <a:cubicBezTo>
                    <a:pt x="50" y="66"/>
                    <a:pt x="50" y="69"/>
                    <a:pt x="50" y="69"/>
                  </a:cubicBezTo>
                  <a:cubicBezTo>
                    <a:pt x="51" y="70"/>
                    <a:pt x="55" y="70"/>
                    <a:pt x="56" y="70"/>
                  </a:cubicBezTo>
                  <a:cubicBezTo>
                    <a:pt x="58" y="69"/>
                    <a:pt x="59" y="65"/>
                    <a:pt x="61" y="64"/>
                  </a:cubicBezTo>
                  <a:cubicBezTo>
                    <a:pt x="62" y="63"/>
                    <a:pt x="65" y="61"/>
                    <a:pt x="66" y="60"/>
                  </a:cubicBezTo>
                  <a:cubicBezTo>
                    <a:pt x="68" y="59"/>
                    <a:pt x="73" y="59"/>
                    <a:pt x="75" y="57"/>
                  </a:cubicBezTo>
                  <a:cubicBezTo>
                    <a:pt x="76" y="56"/>
                    <a:pt x="79" y="54"/>
                    <a:pt x="80" y="52"/>
                  </a:cubicBezTo>
                  <a:cubicBezTo>
                    <a:pt x="81" y="51"/>
                    <a:pt x="81" y="49"/>
                    <a:pt x="82" y="48"/>
                  </a:cubicBezTo>
                  <a:cubicBezTo>
                    <a:pt x="84" y="47"/>
                    <a:pt x="88" y="48"/>
                    <a:pt x="91" y="47"/>
                  </a:cubicBezTo>
                  <a:cubicBezTo>
                    <a:pt x="93" y="47"/>
                    <a:pt x="97" y="45"/>
                    <a:pt x="99" y="44"/>
                  </a:cubicBezTo>
                  <a:cubicBezTo>
                    <a:pt x="101" y="43"/>
                    <a:pt x="105" y="40"/>
                    <a:pt x="107" y="38"/>
                  </a:cubicBezTo>
                  <a:cubicBezTo>
                    <a:pt x="108" y="37"/>
                    <a:pt x="110" y="32"/>
                    <a:pt x="111" y="30"/>
                  </a:cubicBezTo>
                  <a:cubicBezTo>
                    <a:pt x="112" y="28"/>
                    <a:pt x="113" y="22"/>
                    <a:pt x="114" y="20"/>
                  </a:cubicBezTo>
                  <a:cubicBezTo>
                    <a:pt x="114" y="18"/>
                    <a:pt x="115" y="15"/>
                    <a:pt x="116" y="13"/>
                  </a:cubicBezTo>
                  <a:cubicBezTo>
                    <a:pt x="116" y="11"/>
                    <a:pt x="118" y="8"/>
                    <a:pt x="119" y="7"/>
                  </a:cubicBezTo>
                  <a:cubicBezTo>
                    <a:pt x="122" y="6"/>
                    <a:pt x="127" y="6"/>
                    <a:pt x="130" y="5"/>
                  </a:cubicBezTo>
                  <a:cubicBezTo>
                    <a:pt x="133" y="5"/>
                    <a:pt x="140" y="5"/>
                    <a:pt x="143" y="6"/>
                  </a:cubicBezTo>
                  <a:cubicBezTo>
                    <a:pt x="145" y="6"/>
                    <a:pt x="150" y="7"/>
                    <a:pt x="153" y="7"/>
                  </a:cubicBezTo>
                  <a:cubicBezTo>
                    <a:pt x="155" y="7"/>
                    <a:pt x="158" y="6"/>
                    <a:pt x="160" y="6"/>
                  </a:cubicBezTo>
                  <a:cubicBezTo>
                    <a:pt x="162" y="6"/>
                    <a:pt x="165" y="8"/>
                    <a:pt x="167" y="8"/>
                  </a:cubicBezTo>
                  <a:cubicBezTo>
                    <a:pt x="172" y="8"/>
                    <a:pt x="181" y="8"/>
                    <a:pt x="186" y="8"/>
                  </a:cubicBezTo>
                  <a:cubicBezTo>
                    <a:pt x="191" y="8"/>
                    <a:pt x="200" y="8"/>
                    <a:pt x="204" y="8"/>
                  </a:cubicBezTo>
                  <a:cubicBezTo>
                    <a:pt x="209" y="8"/>
                    <a:pt x="218" y="7"/>
                    <a:pt x="223" y="6"/>
                  </a:cubicBezTo>
                  <a:cubicBezTo>
                    <a:pt x="225" y="5"/>
                    <a:pt x="231" y="3"/>
                    <a:pt x="233" y="2"/>
                  </a:cubicBezTo>
                  <a:cubicBezTo>
                    <a:pt x="235" y="2"/>
                    <a:pt x="240" y="0"/>
                    <a:pt x="242" y="0"/>
                  </a:cubicBezTo>
                  <a:cubicBezTo>
                    <a:pt x="243" y="0"/>
                    <a:pt x="245" y="0"/>
                    <a:pt x="247" y="0"/>
                  </a:cubicBezTo>
                  <a:cubicBezTo>
                    <a:pt x="248" y="0"/>
                    <a:pt x="251" y="1"/>
                    <a:pt x="252" y="1"/>
                  </a:cubicBezTo>
                  <a:cubicBezTo>
                    <a:pt x="253" y="2"/>
                    <a:pt x="255" y="5"/>
                    <a:pt x="256" y="6"/>
                  </a:cubicBezTo>
                  <a:cubicBezTo>
                    <a:pt x="258" y="8"/>
                    <a:pt x="263" y="11"/>
                    <a:pt x="266" y="11"/>
                  </a:cubicBezTo>
                  <a:cubicBezTo>
                    <a:pt x="268" y="12"/>
                    <a:pt x="271" y="11"/>
                    <a:pt x="272" y="11"/>
                  </a:cubicBezTo>
                  <a:cubicBezTo>
                    <a:pt x="276" y="12"/>
                    <a:pt x="283" y="13"/>
                    <a:pt x="286" y="13"/>
                  </a:cubicBezTo>
                  <a:cubicBezTo>
                    <a:pt x="288" y="13"/>
                    <a:pt x="290" y="13"/>
                    <a:pt x="293" y="13"/>
                  </a:cubicBezTo>
                  <a:cubicBezTo>
                    <a:pt x="293" y="15"/>
                    <a:pt x="294" y="17"/>
                    <a:pt x="295" y="18"/>
                  </a:cubicBezTo>
                  <a:cubicBezTo>
                    <a:pt x="295" y="19"/>
                    <a:pt x="297" y="21"/>
                    <a:pt x="298" y="22"/>
                  </a:cubicBezTo>
                  <a:cubicBezTo>
                    <a:pt x="299" y="22"/>
                    <a:pt x="301" y="23"/>
                    <a:pt x="302" y="23"/>
                  </a:cubicBezTo>
                  <a:cubicBezTo>
                    <a:pt x="304" y="23"/>
                    <a:pt x="307" y="23"/>
                    <a:pt x="309" y="23"/>
                  </a:cubicBezTo>
                  <a:cubicBezTo>
                    <a:pt x="311" y="23"/>
                    <a:pt x="314" y="21"/>
                    <a:pt x="315" y="22"/>
                  </a:cubicBezTo>
                  <a:cubicBezTo>
                    <a:pt x="315" y="22"/>
                    <a:pt x="315" y="25"/>
                    <a:pt x="315" y="26"/>
                  </a:cubicBezTo>
                  <a:cubicBezTo>
                    <a:pt x="314" y="27"/>
                    <a:pt x="313" y="29"/>
                    <a:pt x="312" y="30"/>
                  </a:cubicBezTo>
                  <a:cubicBezTo>
                    <a:pt x="311" y="30"/>
                    <a:pt x="308" y="31"/>
                    <a:pt x="307" y="31"/>
                  </a:cubicBezTo>
                  <a:cubicBezTo>
                    <a:pt x="306" y="32"/>
                    <a:pt x="305" y="34"/>
                    <a:pt x="305" y="35"/>
                  </a:cubicBezTo>
                  <a:cubicBezTo>
                    <a:pt x="304" y="36"/>
                    <a:pt x="305" y="38"/>
                    <a:pt x="304" y="39"/>
                  </a:cubicBezTo>
                  <a:cubicBezTo>
                    <a:pt x="304" y="41"/>
                    <a:pt x="302" y="43"/>
                    <a:pt x="302" y="44"/>
                  </a:cubicBezTo>
                  <a:cubicBezTo>
                    <a:pt x="301" y="45"/>
                    <a:pt x="301" y="48"/>
                    <a:pt x="301" y="49"/>
                  </a:cubicBezTo>
                  <a:cubicBezTo>
                    <a:pt x="301" y="49"/>
                    <a:pt x="303" y="49"/>
                    <a:pt x="303" y="50"/>
                  </a:cubicBezTo>
                  <a:cubicBezTo>
                    <a:pt x="304" y="50"/>
                    <a:pt x="305" y="50"/>
                    <a:pt x="305" y="51"/>
                  </a:cubicBezTo>
                  <a:cubicBezTo>
                    <a:pt x="306" y="51"/>
                    <a:pt x="306" y="54"/>
                    <a:pt x="306" y="55"/>
                  </a:cubicBezTo>
                  <a:cubicBezTo>
                    <a:pt x="307" y="56"/>
                    <a:pt x="307" y="60"/>
                    <a:pt x="307" y="61"/>
                  </a:cubicBezTo>
                  <a:cubicBezTo>
                    <a:pt x="306" y="63"/>
                    <a:pt x="305" y="66"/>
                    <a:pt x="304" y="68"/>
                  </a:cubicBezTo>
                  <a:cubicBezTo>
                    <a:pt x="303" y="69"/>
                    <a:pt x="302" y="71"/>
                    <a:pt x="301" y="72"/>
                  </a:cubicBezTo>
                  <a:cubicBezTo>
                    <a:pt x="300" y="73"/>
                    <a:pt x="300" y="75"/>
                    <a:pt x="299" y="76"/>
                  </a:cubicBezTo>
                  <a:cubicBezTo>
                    <a:pt x="299" y="77"/>
                    <a:pt x="299" y="79"/>
                    <a:pt x="298" y="80"/>
                  </a:cubicBezTo>
                  <a:cubicBezTo>
                    <a:pt x="298" y="81"/>
                    <a:pt x="297" y="83"/>
                    <a:pt x="296" y="84"/>
                  </a:cubicBezTo>
                  <a:cubicBezTo>
                    <a:pt x="296" y="84"/>
                    <a:pt x="294" y="86"/>
                    <a:pt x="293" y="86"/>
                  </a:cubicBezTo>
                  <a:cubicBezTo>
                    <a:pt x="292" y="87"/>
                    <a:pt x="291" y="86"/>
                    <a:pt x="290" y="86"/>
                  </a:cubicBezTo>
                  <a:cubicBezTo>
                    <a:pt x="289" y="86"/>
                    <a:pt x="287" y="85"/>
                    <a:pt x="287" y="85"/>
                  </a:cubicBezTo>
                  <a:cubicBezTo>
                    <a:pt x="286" y="85"/>
                    <a:pt x="285" y="86"/>
                    <a:pt x="285" y="86"/>
                  </a:cubicBezTo>
                  <a:cubicBezTo>
                    <a:pt x="285" y="87"/>
                    <a:pt x="287" y="89"/>
                    <a:pt x="287" y="90"/>
                  </a:cubicBezTo>
                  <a:cubicBezTo>
                    <a:pt x="288" y="92"/>
                    <a:pt x="290" y="95"/>
                    <a:pt x="291" y="97"/>
                  </a:cubicBezTo>
                  <a:cubicBezTo>
                    <a:pt x="292" y="98"/>
                    <a:pt x="293" y="101"/>
                    <a:pt x="293" y="102"/>
                  </a:cubicBezTo>
                  <a:cubicBezTo>
                    <a:pt x="292" y="103"/>
                    <a:pt x="291" y="105"/>
                    <a:pt x="291" y="105"/>
                  </a:cubicBezTo>
                  <a:cubicBezTo>
                    <a:pt x="290" y="106"/>
                    <a:pt x="290" y="107"/>
                    <a:pt x="289" y="107"/>
                  </a:cubicBezTo>
                  <a:cubicBezTo>
                    <a:pt x="289" y="109"/>
                    <a:pt x="290" y="111"/>
                    <a:pt x="290" y="112"/>
                  </a:cubicBezTo>
                  <a:cubicBezTo>
                    <a:pt x="290" y="113"/>
                    <a:pt x="290" y="116"/>
                    <a:pt x="290" y="116"/>
                  </a:cubicBezTo>
                  <a:cubicBezTo>
                    <a:pt x="291" y="117"/>
                    <a:pt x="293" y="118"/>
                    <a:pt x="294" y="118"/>
                  </a:cubicBezTo>
                  <a:cubicBezTo>
                    <a:pt x="294" y="119"/>
                    <a:pt x="295" y="120"/>
                    <a:pt x="295" y="121"/>
                  </a:cubicBezTo>
                  <a:cubicBezTo>
                    <a:pt x="296" y="122"/>
                    <a:pt x="296" y="124"/>
                    <a:pt x="296" y="125"/>
                  </a:cubicBezTo>
                  <a:cubicBezTo>
                    <a:pt x="296" y="127"/>
                    <a:pt x="296" y="130"/>
                    <a:pt x="296" y="132"/>
                  </a:cubicBezTo>
                  <a:cubicBezTo>
                    <a:pt x="296" y="133"/>
                    <a:pt x="295" y="135"/>
                    <a:pt x="295" y="136"/>
                  </a:cubicBezTo>
                  <a:cubicBezTo>
                    <a:pt x="295" y="137"/>
                    <a:pt x="297" y="139"/>
                    <a:pt x="298" y="140"/>
                  </a:cubicBezTo>
                  <a:cubicBezTo>
                    <a:pt x="298" y="141"/>
                    <a:pt x="300" y="143"/>
                    <a:pt x="300" y="144"/>
                  </a:cubicBezTo>
                  <a:cubicBezTo>
                    <a:pt x="301" y="145"/>
                    <a:pt x="301" y="147"/>
                    <a:pt x="302" y="148"/>
                  </a:cubicBezTo>
                  <a:cubicBezTo>
                    <a:pt x="303" y="148"/>
                    <a:pt x="304" y="148"/>
                    <a:pt x="305" y="148"/>
                  </a:cubicBezTo>
                  <a:cubicBezTo>
                    <a:pt x="306" y="148"/>
                    <a:pt x="307" y="146"/>
                    <a:pt x="308" y="146"/>
                  </a:cubicBezTo>
                  <a:cubicBezTo>
                    <a:pt x="309" y="146"/>
                    <a:pt x="310" y="146"/>
                    <a:pt x="311" y="146"/>
                  </a:cubicBezTo>
                  <a:cubicBezTo>
                    <a:pt x="311" y="146"/>
                    <a:pt x="312" y="148"/>
                    <a:pt x="313" y="149"/>
                  </a:cubicBezTo>
                  <a:cubicBezTo>
                    <a:pt x="314" y="149"/>
                    <a:pt x="314" y="151"/>
                    <a:pt x="315" y="150"/>
                  </a:cubicBezTo>
                  <a:cubicBezTo>
                    <a:pt x="316" y="150"/>
                    <a:pt x="316" y="148"/>
                    <a:pt x="317" y="148"/>
                  </a:cubicBezTo>
                  <a:cubicBezTo>
                    <a:pt x="317" y="147"/>
                    <a:pt x="319" y="144"/>
                    <a:pt x="320" y="144"/>
                  </a:cubicBezTo>
                  <a:cubicBezTo>
                    <a:pt x="321" y="143"/>
                    <a:pt x="323" y="143"/>
                    <a:pt x="324" y="143"/>
                  </a:cubicBezTo>
                  <a:cubicBezTo>
                    <a:pt x="324" y="143"/>
                    <a:pt x="324" y="144"/>
                    <a:pt x="325" y="145"/>
                  </a:cubicBezTo>
                  <a:cubicBezTo>
                    <a:pt x="325" y="146"/>
                    <a:pt x="324" y="149"/>
                    <a:pt x="324" y="150"/>
                  </a:cubicBezTo>
                  <a:cubicBezTo>
                    <a:pt x="324" y="152"/>
                    <a:pt x="324" y="157"/>
                    <a:pt x="325" y="159"/>
                  </a:cubicBezTo>
                  <a:cubicBezTo>
                    <a:pt x="325" y="160"/>
                    <a:pt x="326" y="162"/>
                    <a:pt x="326" y="163"/>
                  </a:cubicBezTo>
                  <a:cubicBezTo>
                    <a:pt x="327" y="165"/>
                    <a:pt x="329" y="168"/>
                    <a:pt x="331" y="170"/>
                  </a:cubicBezTo>
                  <a:cubicBezTo>
                    <a:pt x="332" y="171"/>
                    <a:pt x="334" y="174"/>
                    <a:pt x="335" y="175"/>
                  </a:cubicBezTo>
                  <a:cubicBezTo>
                    <a:pt x="336" y="176"/>
                    <a:pt x="337" y="179"/>
                    <a:pt x="338" y="181"/>
                  </a:cubicBezTo>
                  <a:cubicBezTo>
                    <a:pt x="338" y="182"/>
                    <a:pt x="338" y="185"/>
                    <a:pt x="338" y="186"/>
                  </a:cubicBezTo>
                  <a:cubicBezTo>
                    <a:pt x="338" y="187"/>
                    <a:pt x="338" y="189"/>
                    <a:pt x="338" y="190"/>
                  </a:cubicBezTo>
                  <a:cubicBezTo>
                    <a:pt x="339" y="191"/>
                    <a:pt x="341" y="193"/>
                    <a:pt x="342" y="194"/>
                  </a:cubicBezTo>
                  <a:cubicBezTo>
                    <a:pt x="344" y="195"/>
                    <a:pt x="346" y="199"/>
                    <a:pt x="348" y="202"/>
                  </a:cubicBezTo>
                  <a:cubicBezTo>
                    <a:pt x="348" y="202"/>
                    <a:pt x="349" y="204"/>
                    <a:pt x="349" y="205"/>
                  </a:cubicBezTo>
                  <a:cubicBezTo>
                    <a:pt x="350" y="206"/>
                    <a:pt x="351" y="208"/>
                    <a:pt x="351" y="209"/>
                  </a:cubicBezTo>
                  <a:cubicBezTo>
                    <a:pt x="350" y="210"/>
                    <a:pt x="349" y="212"/>
                    <a:pt x="348" y="212"/>
                  </a:cubicBezTo>
                  <a:cubicBezTo>
                    <a:pt x="348" y="213"/>
                    <a:pt x="346" y="215"/>
                    <a:pt x="346" y="216"/>
                  </a:cubicBezTo>
                  <a:cubicBezTo>
                    <a:pt x="345" y="217"/>
                    <a:pt x="343" y="218"/>
                    <a:pt x="342" y="218"/>
                  </a:cubicBezTo>
                  <a:cubicBezTo>
                    <a:pt x="341" y="218"/>
                    <a:pt x="339" y="217"/>
                    <a:pt x="339" y="217"/>
                  </a:cubicBezTo>
                  <a:cubicBezTo>
                    <a:pt x="338" y="217"/>
                    <a:pt x="336" y="217"/>
                    <a:pt x="335" y="217"/>
                  </a:cubicBezTo>
                  <a:cubicBezTo>
                    <a:pt x="335" y="217"/>
                    <a:pt x="334" y="218"/>
                    <a:pt x="333" y="219"/>
                  </a:cubicBezTo>
                  <a:cubicBezTo>
                    <a:pt x="333" y="220"/>
                    <a:pt x="333" y="222"/>
                    <a:pt x="333" y="223"/>
                  </a:cubicBezTo>
                  <a:cubicBezTo>
                    <a:pt x="333" y="224"/>
                    <a:pt x="333" y="227"/>
                    <a:pt x="333" y="228"/>
                  </a:cubicBezTo>
                  <a:cubicBezTo>
                    <a:pt x="334" y="229"/>
                    <a:pt x="336" y="230"/>
                    <a:pt x="337" y="230"/>
                  </a:cubicBezTo>
                  <a:cubicBezTo>
                    <a:pt x="338" y="231"/>
                    <a:pt x="341" y="232"/>
                    <a:pt x="342" y="232"/>
                  </a:cubicBezTo>
                  <a:cubicBezTo>
                    <a:pt x="343" y="232"/>
                    <a:pt x="345" y="232"/>
                    <a:pt x="347" y="232"/>
                  </a:cubicBezTo>
                  <a:cubicBezTo>
                    <a:pt x="348" y="232"/>
                    <a:pt x="350" y="234"/>
                    <a:pt x="351" y="235"/>
                  </a:cubicBezTo>
                  <a:cubicBezTo>
                    <a:pt x="352" y="236"/>
                    <a:pt x="352" y="239"/>
                    <a:pt x="352" y="240"/>
                  </a:cubicBezTo>
                  <a:close/>
                </a:path>
              </a:pathLst>
            </a:custGeom>
            <a:solidFill>
              <a:srgbClr val="C00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8252C62A-EB51-2A78-C86A-8B689538CA9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50" y="111125"/>
              <a:ext cx="777875" cy="890588"/>
            </a:xfrm>
            <a:custGeom>
              <a:avLst/>
              <a:gdLst>
                <a:gd name="T0" fmla="*/ 295 w 410"/>
                <a:gd name="T1" fmla="*/ 356 h 468"/>
                <a:gd name="T2" fmla="*/ 256 w 410"/>
                <a:gd name="T3" fmla="*/ 364 h 468"/>
                <a:gd name="T4" fmla="*/ 237 w 410"/>
                <a:gd name="T5" fmla="*/ 387 h 468"/>
                <a:gd name="T6" fmla="*/ 196 w 410"/>
                <a:gd name="T7" fmla="*/ 420 h 468"/>
                <a:gd name="T8" fmla="*/ 161 w 410"/>
                <a:gd name="T9" fmla="*/ 429 h 468"/>
                <a:gd name="T10" fmla="*/ 154 w 410"/>
                <a:gd name="T11" fmla="*/ 420 h 468"/>
                <a:gd name="T12" fmla="*/ 129 w 410"/>
                <a:gd name="T13" fmla="*/ 416 h 468"/>
                <a:gd name="T14" fmla="*/ 110 w 410"/>
                <a:gd name="T15" fmla="*/ 426 h 468"/>
                <a:gd name="T16" fmla="*/ 74 w 410"/>
                <a:gd name="T17" fmla="*/ 429 h 468"/>
                <a:gd name="T18" fmla="*/ 50 w 410"/>
                <a:gd name="T19" fmla="*/ 426 h 468"/>
                <a:gd name="T20" fmla="*/ 53 w 410"/>
                <a:gd name="T21" fmla="*/ 453 h 468"/>
                <a:gd name="T22" fmla="*/ 1 w 410"/>
                <a:gd name="T23" fmla="*/ 408 h 468"/>
                <a:gd name="T24" fmla="*/ 7 w 410"/>
                <a:gd name="T25" fmla="*/ 375 h 468"/>
                <a:gd name="T26" fmla="*/ 8 w 410"/>
                <a:gd name="T27" fmla="*/ 365 h 468"/>
                <a:gd name="T28" fmla="*/ 3 w 410"/>
                <a:gd name="T29" fmla="*/ 334 h 468"/>
                <a:gd name="T30" fmla="*/ 29 w 410"/>
                <a:gd name="T31" fmla="*/ 333 h 468"/>
                <a:gd name="T32" fmla="*/ 42 w 410"/>
                <a:gd name="T33" fmla="*/ 317 h 468"/>
                <a:gd name="T34" fmla="*/ 78 w 410"/>
                <a:gd name="T35" fmla="*/ 305 h 468"/>
                <a:gd name="T36" fmla="*/ 94 w 410"/>
                <a:gd name="T37" fmla="*/ 305 h 468"/>
                <a:gd name="T38" fmla="*/ 108 w 410"/>
                <a:gd name="T39" fmla="*/ 321 h 468"/>
                <a:gd name="T40" fmla="*/ 117 w 410"/>
                <a:gd name="T41" fmla="*/ 306 h 468"/>
                <a:gd name="T42" fmla="*/ 142 w 410"/>
                <a:gd name="T43" fmla="*/ 276 h 468"/>
                <a:gd name="T44" fmla="*/ 142 w 410"/>
                <a:gd name="T45" fmla="*/ 256 h 468"/>
                <a:gd name="T46" fmla="*/ 157 w 410"/>
                <a:gd name="T47" fmla="*/ 223 h 468"/>
                <a:gd name="T48" fmla="*/ 139 w 410"/>
                <a:gd name="T49" fmla="*/ 207 h 468"/>
                <a:gd name="T50" fmla="*/ 157 w 410"/>
                <a:gd name="T51" fmla="*/ 197 h 468"/>
                <a:gd name="T52" fmla="*/ 144 w 410"/>
                <a:gd name="T53" fmla="*/ 169 h 468"/>
                <a:gd name="T54" fmla="*/ 131 w 410"/>
                <a:gd name="T55" fmla="*/ 133 h 468"/>
                <a:gd name="T56" fmla="*/ 117 w 410"/>
                <a:gd name="T57" fmla="*/ 134 h 468"/>
                <a:gd name="T58" fmla="*/ 101 w 410"/>
                <a:gd name="T59" fmla="*/ 124 h 468"/>
                <a:gd name="T60" fmla="*/ 96 w 410"/>
                <a:gd name="T61" fmla="*/ 100 h 468"/>
                <a:gd name="T62" fmla="*/ 91 w 410"/>
                <a:gd name="T63" fmla="*/ 74 h 468"/>
                <a:gd name="T64" fmla="*/ 105 w 410"/>
                <a:gd name="T65" fmla="*/ 64 h 468"/>
                <a:gd name="T66" fmla="*/ 109 w 410"/>
                <a:gd name="T67" fmla="*/ 38 h 468"/>
                <a:gd name="T68" fmla="*/ 118 w 410"/>
                <a:gd name="T69" fmla="*/ 18 h 468"/>
                <a:gd name="T70" fmla="*/ 101 w 410"/>
                <a:gd name="T71" fmla="*/ 6 h 468"/>
                <a:gd name="T72" fmla="*/ 144 w 410"/>
                <a:gd name="T73" fmla="*/ 4 h 468"/>
                <a:gd name="T74" fmla="*/ 186 w 410"/>
                <a:gd name="T75" fmla="*/ 20 h 468"/>
                <a:gd name="T76" fmla="*/ 230 w 410"/>
                <a:gd name="T77" fmla="*/ 41 h 468"/>
                <a:gd name="T78" fmla="*/ 267 w 410"/>
                <a:gd name="T79" fmla="*/ 47 h 468"/>
                <a:gd name="T80" fmla="*/ 310 w 410"/>
                <a:gd name="T81" fmla="*/ 62 h 468"/>
                <a:gd name="T82" fmla="*/ 340 w 410"/>
                <a:gd name="T83" fmla="*/ 88 h 468"/>
                <a:gd name="T84" fmla="*/ 361 w 410"/>
                <a:gd name="T85" fmla="*/ 101 h 468"/>
                <a:gd name="T86" fmla="*/ 407 w 410"/>
                <a:gd name="T87" fmla="*/ 108 h 468"/>
                <a:gd name="T88" fmla="*/ 398 w 410"/>
                <a:gd name="T89" fmla="*/ 132 h 468"/>
                <a:gd name="T90" fmla="*/ 378 w 410"/>
                <a:gd name="T91" fmla="*/ 150 h 468"/>
                <a:gd name="T92" fmla="*/ 373 w 410"/>
                <a:gd name="T93" fmla="*/ 169 h 468"/>
                <a:gd name="T94" fmla="*/ 347 w 410"/>
                <a:gd name="T95" fmla="*/ 215 h 468"/>
                <a:gd name="T96" fmla="*/ 338 w 410"/>
                <a:gd name="T97" fmla="*/ 237 h 468"/>
                <a:gd name="T98" fmla="*/ 318 w 410"/>
                <a:gd name="T99" fmla="*/ 251 h 468"/>
                <a:gd name="T100" fmla="*/ 327 w 410"/>
                <a:gd name="T101" fmla="*/ 279 h 468"/>
                <a:gd name="T102" fmla="*/ 326 w 410"/>
                <a:gd name="T103" fmla="*/ 306 h 468"/>
                <a:gd name="T104" fmla="*/ 312 w 410"/>
                <a:gd name="T105" fmla="*/ 344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10" h="468">
                  <a:moveTo>
                    <a:pt x="317" y="358"/>
                  </a:moveTo>
                  <a:cubicBezTo>
                    <a:pt x="316" y="358"/>
                    <a:pt x="316" y="358"/>
                    <a:pt x="316" y="358"/>
                  </a:cubicBezTo>
                  <a:cubicBezTo>
                    <a:pt x="309" y="358"/>
                    <a:pt x="309" y="358"/>
                    <a:pt x="309" y="358"/>
                  </a:cubicBezTo>
                  <a:cubicBezTo>
                    <a:pt x="305" y="347"/>
                    <a:pt x="305" y="347"/>
                    <a:pt x="305" y="347"/>
                  </a:cubicBezTo>
                  <a:cubicBezTo>
                    <a:pt x="298" y="350"/>
                    <a:pt x="298" y="350"/>
                    <a:pt x="298" y="350"/>
                  </a:cubicBezTo>
                  <a:cubicBezTo>
                    <a:pt x="295" y="356"/>
                    <a:pt x="295" y="356"/>
                    <a:pt x="295" y="356"/>
                  </a:cubicBezTo>
                  <a:cubicBezTo>
                    <a:pt x="286" y="357"/>
                    <a:pt x="286" y="357"/>
                    <a:pt x="286" y="357"/>
                  </a:cubicBezTo>
                  <a:cubicBezTo>
                    <a:pt x="281" y="362"/>
                    <a:pt x="281" y="362"/>
                    <a:pt x="281" y="362"/>
                  </a:cubicBezTo>
                  <a:cubicBezTo>
                    <a:pt x="270" y="355"/>
                    <a:pt x="270" y="355"/>
                    <a:pt x="270" y="355"/>
                  </a:cubicBezTo>
                  <a:cubicBezTo>
                    <a:pt x="262" y="360"/>
                    <a:pt x="262" y="360"/>
                    <a:pt x="262" y="360"/>
                  </a:cubicBezTo>
                  <a:cubicBezTo>
                    <a:pt x="262" y="360"/>
                    <a:pt x="261" y="364"/>
                    <a:pt x="260" y="365"/>
                  </a:cubicBezTo>
                  <a:cubicBezTo>
                    <a:pt x="259" y="365"/>
                    <a:pt x="257" y="364"/>
                    <a:pt x="256" y="364"/>
                  </a:cubicBezTo>
                  <a:cubicBezTo>
                    <a:pt x="255" y="364"/>
                    <a:pt x="251" y="364"/>
                    <a:pt x="250" y="365"/>
                  </a:cubicBezTo>
                  <a:cubicBezTo>
                    <a:pt x="248" y="366"/>
                    <a:pt x="246" y="368"/>
                    <a:pt x="246" y="369"/>
                  </a:cubicBezTo>
                  <a:cubicBezTo>
                    <a:pt x="245" y="370"/>
                    <a:pt x="245" y="374"/>
                    <a:pt x="245" y="375"/>
                  </a:cubicBezTo>
                  <a:cubicBezTo>
                    <a:pt x="244" y="378"/>
                    <a:pt x="243" y="382"/>
                    <a:pt x="242" y="384"/>
                  </a:cubicBezTo>
                  <a:cubicBezTo>
                    <a:pt x="242" y="385"/>
                    <a:pt x="241" y="387"/>
                    <a:pt x="241" y="387"/>
                  </a:cubicBezTo>
                  <a:cubicBezTo>
                    <a:pt x="240" y="387"/>
                    <a:pt x="238" y="387"/>
                    <a:pt x="237" y="387"/>
                  </a:cubicBezTo>
                  <a:cubicBezTo>
                    <a:pt x="234" y="388"/>
                    <a:pt x="230" y="393"/>
                    <a:pt x="228" y="395"/>
                  </a:cubicBezTo>
                  <a:cubicBezTo>
                    <a:pt x="226" y="396"/>
                    <a:pt x="223" y="399"/>
                    <a:pt x="221" y="400"/>
                  </a:cubicBezTo>
                  <a:cubicBezTo>
                    <a:pt x="220" y="402"/>
                    <a:pt x="220" y="405"/>
                    <a:pt x="219" y="406"/>
                  </a:cubicBezTo>
                  <a:cubicBezTo>
                    <a:pt x="217" y="408"/>
                    <a:pt x="214" y="411"/>
                    <a:pt x="212" y="413"/>
                  </a:cubicBezTo>
                  <a:cubicBezTo>
                    <a:pt x="210" y="415"/>
                    <a:pt x="206" y="418"/>
                    <a:pt x="203" y="419"/>
                  </a:cubicBezTo>
                  <a:cubicBezTo>
                    <a:pt x="202" y="420"/>
                    <a:pt x="198" y="420"/>
                    <a:pt x="196" y="420"/>
                  </a:cubicBezTo>
                  <a:cubicBezTo>
                    <a:pt x="195" y="420"/>
                    <a:pt x="193" y="420"/>
                    <a:pt x="191" y="421"/>
                  </a:cubicBezTo>
                  <a:cubicBezTo>
                    <a:pt x="190" y="421"/>
                    <a:pt x="188" y="424"/>
                    <a:pt x="186" y="425"/>
                  </a:cubicBezTo>
                  <a:cubicBezTo>
                    <a:pt x="184" y="427"/>
                    <a:pt x="181" y="432"/>
                    <a:pt x="179" y="434"/>
                  </a:cubicBezTo>
                  <a:cubicBezTo>
                    <a:pt x="177" y="436"/>
                    <a:pt x="172" y="440"/>
                    <a:pt x="170" y="441"/>
                  </a:cubicBezTo>
                  <a:cubicBezTo>
                    <a:pt x="168" y="442"/>
                    <a:pt x="163" y="443"/>
                    <a:pt x="160" y="444"/>
                  </a:cubicBezTo>
                  <a:cubicBezTo>
                    <a:pt x="161" y="429"/>
                    <a:pt x="161" y="429"/>
                    <a:pt x="161" y="429"/>
                  </a:cubicBezTo>
                  <a:cubicBezTo>
                    <a:pt x="161" y="429"/>
                    <a:pt x="164" y="426"/>
                    <a:pt x="165" y="424"/>
                  </a:cubicBezTo>
                  <a:cubicBezTo>
                    <a:pt x="165" y="423"/>
                    <a:pt x="167" y="422"/>
                    <a:pt x="167" y="421"/>
                  </a:cubicBezTo>
                  <a:cubicBezTo>
                    <a:pt x="166" y="420"/>
                    <a:pt x="165" y="419"/>
                    <a:pt x="164" y="419"/>
                  </a:cubicBezTo>
                  <a:cubicBezTo>
                    <a:pt x="164" y="418"/>
                    <a:pt x="162" y="418"/>
                    <a:pt x="161" y="418"/>
                  </a:cubicBezTo>
                  <a:cubicBezTo>
                    <a:pt x="160" y="418"/>
                    <a:pt x="159" y="419"/>
                    <a:pt x="158" y="419"/>
                  </a:cubicBezTo>
                  <a:cubicBezTo>
                    <a:pt x="157" y="419"/>
                    <a:pt x="155" y="420"/>
                    <a:pt x="154" y="420"/>
                  </a:cubicBezTo>
                  <a:cubicBezTo>
                    <a:pt x="153" y="420"/>
                    <a:pt x="149" y="419"/>
                    <a:pt x="147" y="418"/>
                  </a:cubicBezTo>
                  <a:cubicBezTo>
                    <a:pt x="146" y="418"/>
                    <a:pt x="144" y="416"/>
                    <a:pt x="143" y="416"/>
                  </a:cubicBezTo>
                  <a:cubicBezTo>
                    <a:pt x="142" y="415"/>
                    <a:pt x="140" y="415"/>
                    <a:pt x="139" y="415"/>
                  </a:cubicBezTo>
                  <a:cubicBezTo>
                    <a:pt x="138" y="415"/>
                    <a:pt x="136" y="417"/>
                    <a:pt x="136" y="417"/>
                  </a:cubicBezTo>
                  <a:cubicBezTo>
                    <a:pt x="135" y="417"/>
                    <a:pt x="133" y="419"/>
                    <a:pt x="132" y="419"/>
                  </a:cubicBezTo>
                  <a:cubicBezTo>
                    <a:pt x="131" y="419"/>
                    <a:pt x="130" y="417"/>
                    <a:pt x="129" y="416"/>
                  </a:cubicBezTo>
                  <a:cubicBezTo>
                    <a:pt x="128" y="415"/>
                    <a:pt x="127" y="412"/>
                    <a:pt x="125" y="411"/>
                  </a:cubicBezTo>
                  <a:cubicBezTo>
                    <a:pt x="124" y="411"/>
                    <a:pt x="123" y="410"/>
                    <a:pt x="122" y="410"/>
                  </a:cubicBezTo>
                  <a:cubicBezTo>
                    <a:pt x="121" y="410"/>
                    <a:pt x="119" y="411"/>
                    <a:pt x="118" y="412"/>
                  </a:cubicBezTo>
                  <a:cubicBezTo>
                    <a:pt x="117" y="413"/>
                    <a:pt x="115" y="415"/>
                    <a:pt x="115" y="416"/>
                  </a:cubicBezTo>
                  <a:cubicBezTo>
                    <a:pt x="114" y="417"/>
                    <a:pt x="112" y="420"/>
                    <a:pt x="112" y="422"/>
                  </a:cubicBezTo>
                  <a:cubicBezTo>
                    <a:pt x="111" y="423"/>
                    <a:pt x="111" y="425"/>
                    <a:pt x="110" y="426"/>
                  </a:cubicBezTo>
                  <a:cubicBezTo>
                    <a:pt x="109" y="427"/>
                    <a:pt x="106" y="428"/>
                    <a:pt x="105" y="429"/>
                  </a:cubicBezTo>
                  <a:cubicBezTo>
                    <a:pt x="104" y="430"/>
                    <a:pt x="102" y="431"/>
                    <a:pt x="101" y="432"/>
                  </a:cubicBezTo>
                  <a:cubicBezTo>
                    <a:pt x="99" y="432"/>
                    <a:pt x="96" y="434"/>
                    <a:pt x="94" y="433"/>
                  </a:cubicBezTo>
                  <a:cubicBezTo>
                    <a:pt x="93" y="433"/>
                    <a:pt x="91" y="431"/>
                    <a:pt x="90" y="430"/>
                  </a:cubicBezTo>
                  <a:cubicBezTo>
                    <a:pt x="90" y="429"/>
                    <a:pt x="88" y="428"/>
                    <a:pt x="88" y="428"/>
                  </a:cubicBezTo>
                  <a:cubicBezTo>
                    <a:pt x="74" y="429"/>
                    <a:pt x="74" y="429"/>
                    <a:pt x="74" y="429"/>
                  </a:cubicBezTo>
                  <a:cubicBezTo>
                    <a:pt x="74" y="429"/>
                    <a:pt x="71" y="432"/>
                    <a:pt x="70" y="433"/>
                  </a:cubicBezTo>
                  <a:cubicBezTo>
                    <a:pt x="70" y="434"/>
                    <a:pt x="69" y="436"/>
                    <a:pt x="68" y="436"/>
                  </a:cubicBezTo>
                  <a:cubicBezTo>
                    <a:pt x="66" y="436"/>
                    <a:pt x="64" y="433"/>
                    <a:pt x="62" y="432"/>
                  </a:cubicBezTo>
                  <a:cubicBezTo>
                    <a:pt x="61" y="431"/>
                    <a:pt x="59" y="429"/>
                    <a:pt x="57" y="428"/>
                  </a:cubicBezTo>
                  <a:cubicBezTo>
                    <a:pt x="56" y="428"/>
                    <a:pt x="55" y="427"/>
                    <a:pt x="54" y="427"/>
                  </a:cubicBezTo>
                  <a:cubicBezTo>
                    <a:pt x="53" y="426"/>
                    <a:pt x="51" y="425"/>
                    <a:pt x="50" y="426"/>
                  </a:cubicBezTo>
                  <a:cubicBezTo>
                    <a:pt x="49" y="427"/>
                    <a:pt x="48" y="429"/>
                    <a:pt x="47" y="431"/>
                  </a:cubicBezTo>
                  <a:cubicBezTo>
                    <a:pt x="47" y="432"/>
                    <a:pt x="47" y="435"/>
                    <a:pt x="47" y="436"/>
                  </a:cubicBezTo>
                  <a:cubicBezTo>
                    <a:pt x="48" y="437"/>
                    <a:pt x="49" y="439"/>
                    <a:pt x="49" y="440"/>
                  </a:cubicBezTo>
                  <a:cubicBezTo>
                    <a:pt x="50" y="441"/>
                    <a:pt x="51" y="444"/>
                    <a:pt x="52" y="445"/>
                  </a:cubicBezTo>
                  <a:cubicBezTo>
                    <a:pt x="52" y="446"/>
                    <a:pt x="53" y="448"/>
                    <a:pt x="54" y="449"/>
                  </a:cubicBezTo>
                  <a:cubicBezTo>
                    <a:pt x="54" y="450"/>
                    <a:pt x="54" y="452"/>
                    <a:pt x="53" y="453"/>
                  </a:cubicBezTo>
                  <a:cubicBezTo>
                    <a:pt x="53" y="454"/>
                    <a:pt x="50" y="455"/>
                    <a:pt x="49" y="456"/>
                  </a:cubicBezTo>
                  <a:cubicBezTo>
                    <a:pt x="47" y="456"/>
                    <a:pt x="43" y="456"/>
                    <a:pt x="42" y="457"/>
                  </a:cubicBezTo>
                  <a:cubicBezTo>
                    <a:pt x="39" y="458"/>
                    <a:pt x="34" y="464"/>
                    <a:pt x="32" y="466"/>
                  </a:cubicBezTo>
                  <a:cubicBezTo>
                    <a:pt x="31" y="467"/>
                    <a:pt x="30" y="468"/>
                    <a:pt x="30" y="468"/>
                  </a:cubicBezTo>
                  <a:cubicBezTo>
                    <a:pt x="2" y="433"/>
                    <a:pt x="2" y="433"/>
                    <a:pt x="2" y="433"/>
                  </a:cubicBezTo>
                  <a:cubicBezTo>
                    <a:pt x="1" y="408"/>
                    <a:pt x="1" y="408"/>
                    <a:pt x="1" y="408"/>
                  </a:cubicBezTo>
                  <a:cubicBezTo>
                    <a:pt x="10" y="403"/>
                    <a:pt x="10" y="403"/>
                    <a:pt x="10" y="403"/>
                  </a:cubicBezTo>
                  <a:cubicBezTo>
                    <a:pt x="10" y="398"/>
                    <a:pt x="10" y="398"/>
                    <a:pt x="10" y="398"/>
                  </a:cubicBezTo>
                  <a:cubicBezTo>
                    <a:pt x="0" y="395"/>
                    <a:pt x="0" y="395"/>
                    <a:pt x="0" y="395"/>
                  </a:cubicBezTo>
                  <a:cubicBezTo>
                    <a:pt x="0" y="386"/>
                    <a:pt x="0" y="386"/>
                    <a:pt x="0" y="386"/>
                  </a:cubicBezTo>
                  <a:cubicBezTo>
                    <a:pt x="9" y="383"/>
                    <a:pt x="9" y="383"/>
                    <a:pt x="9" y="383"/>
                  </a:cubicBezTo>
                  <a:cubicBezTo>
                    <a:pt x="7" y="375"/>
                    <a:pt x="7" y="375"/>
                    <a:pt x="7" y="375"/>
                  </a:cubicBezTo>
                  <a:cubicBezTo>
                    <a:pt x="7" y="375"/>
                    <a:pt x="8" y="375"/>
                    <a:pt x="9" y="375"/>
                  </a:cubicBezTo>
                  <a:cubicBezTo>
                    <a:pt x="9" y="375"/>
                    <a:pt x="10" y="375"/>
                    <a:pt x="11" y="375"/>
                  </a:cubicBezTo>
                  <a:cubicBezTo>
                    <a:pt x="12" y="375"/>
                    <a:pt x="13" y="375"/>
                    <a:pt x="13" y="374"/>
                  </a:cubicBezTo>
                  <a:cubicBezTo>
                    <a:pt x="14" y="374"/>
                    <a:pt x="14" y="372"/>
                    <a:pt x="14" y="371"/>
                  </a:cubicBezTo>
                  <a:cubicBezTo>
                    <a:pt x="14" y="370"/>
                    <a:pt x="12" y="369"/>
                    <a:pt x="12" y="368"/>
                  </a:cubicBezTo>
                  <a:cubicBezTo>
                    <a:pt x="11" y="367"/>
                    <a:pt x="8" y="366"/>
                    <a:pt x="8" y="365"/>
                  </a:cubicBezTo>
                  <a:cubicBezTo>
                    <a:pt x="7" y="364"/>
                    <a:pt x="7" y="361"/>
                    <a:pt x="7" y="360"/>
                  </a:cubicBezTo>
                  <a:cubicBezTo>
                    <a:pt x="7" y="358"/>
                    <a:pt x="8" y="354"/>
                    <a:pt x="8" y="353"/>
                  </a:cubicBezTo>
                  <a:cubicBezTo>
                    <a:pt x="9" y="351"/>
                    <a:pt x="10" y="349"/>
                    <a:pt x="10" y="348"/>
                  </a:cubicBezTo>
                  <a:cubicBezTo>
                    <a:pt x="9" y="346"/>
                    <a:pt x="9" y="344"/>
                    <a:pt x="8" y="343"/>
                  </a:cubicBezTo>
                  <a:cubicBezTo>
                    <a:pt x="7" y="341"/>
                    <a:pt x="5" y="339"/>
                    <a:pt x="5" y="338"/>
                  </a:cubicBezTo>
                  <a:cubicBezTo>
                    <a:pt x="4" y="337"/>
                    <a:pt x="3" y="335"/>
                    <a:pt x="3" y="334"/>
                  </a:cubicBezTo>
                  <a:cubicBezTo>
                    <a:pt x="3" y="332"/>
                    <a:pt x="5" y="330"/>
                    <a:pt x="6" y="330"/>
                  </a:cubicBezTo>
                  <a:cubicBezTo>
                    <a:pt x="7" y="329"/>
                    <a:pt x="11" y="330"/>
                    <a:pt x="12" y="330"/>
                  </a:cubicBezTo>
                  <a:cubicBezTo>
                    <a:pt x="13" y="330"/>
                    <a:pt x="15" y="331"/>
                    <a:pt x="17" y="332"/>
                  </a:cubicBezTo>
                  <a:cubicBezTo>
                    <a:pt x="18" y="333"/>
                    <a:pt x="21" y="335"/>
                    <a:pt x="22" y="335"/>
                  </a:cubicBezTo>
                  <a:cubicBezTo>
                    <a:pt x="23" y="336"/>
                    <a:pt x="26" y="336"/>
                    <a:pt x="27" y="335"/>
                  </a:cubicBezTo>
                  <a:cubicBezTo>
                    <a:pt x="28" y="335"/>
                    <a:pt x="29" y="334"/>
                    <a:pt x="29" y="333"/>
                  </a:cubicBezTo>
                  <a:cubicBezTo>
                    <a:pt x="30" y="332"/>
                    <a:pt x="31" y="330"/>
                    <a:pt x="31" y="329"/>
                  </a:cubicBezTo>
                  <a:cubicBezTo>
                    <a:pt x="31" y="327"/>
                    <a:pt x="31" y="325"/>
                    <a:pt x="31" y="323"/>
                  </a:cubicBezTo>
                  <a:cubicBezTo>
                    <a:pt x="31" y="322"/>
                    <a:pt x="32" y="320"/>
                    <a:pt x="33" y="319"/>
                  </a:cubicBezTo>
                  <a:cubicBezTo>
                    <a:pt x="34" y="318"/>
                    <a:pt x="36" y="318"/>
                    <a:pt x="37" y="318"/>
                  </a:cubicBezTo>
                  <a:cubicBezTo>
                    <a:pt x="38" y="319"/>
                    <a:pt x="40" y="320"/>
                    <a:pt x="41" y="320"/>
                  </a:cubicBezTo>
                  <a:cubicBezTo>
                    <a:pt x="42" y="319"/>
                    <a:pt x="42" y="317"/>
                    <a:pt x="42" y="317"/>
                  </a:cubicBezTo>
                  <a:cubicBezTo>
                    <a:pt x="43" y="315"/>
                    <a:pt x="43" y="312"/>
                    <a:pt x="44" y="311"/>
                  </a:cubicBezTo>
                  <a:cubicBezTo>
                    <a:pt x="45" y="310"/>
                    <a:pt x="48" y="308"/>
                    <a:pt x="49" y="307"/>
                  </a:cubicBezTo>
                  <a:cubicBezTo>
                    <a:pt x="51" y="307"/>
                    <a:pt x="54" y="307"/>
                    <a:pt x="56" y="307"/>
                  </a:cubicBezTo>
                  <a:cubicBezTo>
                    <a:pt x="58" y="307"/>
                    <a:pt x="63" y="307"/>
                    <a:pt x="65" y="307"/>
                  </a:cubicBezTo>
                  <a:cubicBezTo>
                    <a:pt x="67" y="307"/>
                    <a:pt x="71" y="308"/>
                    <a:pt x="73" y="307"/>
                  </a:cubicBezTo>
                  <a:cubicBezTo>
                    <a:pt x="74" y="307"/>
                    <a:pt x="77" y="306"/>
                    <a:pt x="78" y="305"/>
                  </a:cubicBezTo>
                  <a:cubicBezTo>
                    <a:pt x="78" y="305"/>
                    <a:pt x="79" y="303"/>
                    <a:pt x="79" y="302"/>
                  </a:cubicBezTo>
                  <a:cubicBezTo>
                    <a:pt x="79" y="301"/>
                    <a:pt x="79" y="299"/>
                    <a:pt x="80" y="298"/>
                  </a:cubicBezTo>
                  <a:cubicBezTo>
                    <a:pt x="80" y="297"/>
                    <a:pt x="81" y="296"/>
                    <a:pt x="81" y="296"/>
                  </a:cubicBezTo>
                  <a:cubicBezTo>
                    <a:pt x="82" y="296"/>
                    <a:pt x="85" y="298"/>
                    <a:pt x="86" y="299"/>
                  </a:cubicBezTo>
                  <a:cubicBezTo>
                    <a:pt x="87" y="300"/>
                    <a:pt x="90" y="301"/>
                    <a:pt x="91" y="302"/>
                  </a:cubicBezTo>
                  <a:cubicBezTo>
                    <a:pt x="92" y="302"/>
                    <a:pt x="93" y="304"/>
                    <a:pt x="94" y="305"/>
                  </a:cubicBezTo>
                  <a:cubicBezTo>
                    <a:pt x="94" y="306"/>
                    <a:pt x="94" y="308"/>
                    <a:pt x="94" y="309"/>
                  </a:cubicBezTo>
                  <a:cubicBezTo>
                    <a:pt x="95" y="310"/>
                    <a:pt x="95" y="312"/>
                    <a:pt x="96" y="313"/>
                  </a:cubicBezTo>
                  <a:cubicBezTo>
                    <a:pt x="97" y="314"/>
                    <a:pt x="100" y="313"/>
                    <a:pt x="101" y="313"/>
                  </a:cubicBezTo>
                  <a:cubicBezTo>
                    <a:pt x="102" y="313"/>
                    <a:pt x="104" y="313"/>
                    <a:pt x="105" y="313"/>
                  </a:cubicBezTo>
                  <a:cubicBezTo>
                    <a:pt x="106" y="313"/>
                    <a:pt x="107" y="315"/>
                    <a:pt x="107" y="316"/>
                  </a:cubicBezTo>
                  <a:cubicBezTo>
                    <a:pt x="108" y="317"/>
                    <a:pt x="107" y="320"/>
                    <a:pt x="108" y="321"/>
                  </a:cubicBezTo>
                  <a:cubicBezTo>
                    <a:pt x="108" y="321"/>
                    <a:pt x="109" y="322"/>
                    <a:pt x="110" y="323"/>
                  </a:cubicBezTo>
                  <a:cubicBezTo>
                    <a:pt x="110" y="323"/>
                    <a:pt x="112" y="324"/>
                    <a:pt x="113" y="324"/>
                  </a:cubicBezTo>
                  <a:cubicBezTo>
                    <a:pt x="114" y="323"/>
                    <a:pt x="114" y="321"/>
                    <a:pt x="114" y="320"/>
                  </a:cubicBezTo>
                  <a:cubicBezTo>
                    <a:pt x="114" y="319"/>
                    <a:pt x="114" y="317"/>
                    <a:pt x="115" y="316"/>
                  </a:cubicBezTo>
                  <a:cubicBezTo>
                    <a:pt x="115" y="315"/>
                    <a:pt x="115" y="313"/>
                    <a:pt x="115" y="312"/>
                  </a:cubicBezTo>
                  <a:cubicBezTo>
                    <a:pt x="115" y="310"/>
                    <a:pt x="117" y="308"/>
                    <a:pt x="117" y="306"/>
                  </a:cubicBezTo>
                  <a:cubicBezTo>
                    <a:pt x="118" y="304"/>
                    <a:pt x="119" y="300"/>
                    <a:pt x="120" y="298"/>
                  </a:cubicBezTo>
                  <a:cubicBezTo>
                    <a:pt x="120" y="296"/>
                    <a:pt x="121" y="291"/>
                    <a:pt x="122" y="289"/>
                  </a:cubicBezTo>
                  <a:cubicBezTo>
                    <a:pt x="122" y="287"/>
                    <a:pt x="122" y="283"/>
                    <a:pt x="123" y="282"/>
                  </a:cubicBezTo>
                  <a:cubicBezTo>
                    <a:pt x="123" y="280"/>
                    <a:pt x="126" y="278"/>
                    <a:pt x="127" y="278"/>
                  </a:cubicBezTo>
                  <a:cubicBezTo>
                    <a:pt x="128" y="277"/>
                    <a:pt x="131" y="277"/>
                    <a:pt x="133" y="277"/>
                  </a:cubicBezTo>
                  <a:cubicBezTo>
                    <a:pt x="135" y="276"/>
                    <a:pt x="140" y="276"/>
                    <a:pt x="142" y="276"/>
                  </a:cubicBezTo>
                  <a:cubicBezTo>
                    <a:pt x="143" y="276"/>
                    <a:pt x="145" y="276"/>
                    <a:pt x="146" y="276"/>
                  </a:cubicBezTo>
                  <a:cubicBezTo>
                    <a:pt x="147" y="275"/>
                    <a:pt x="148" y="274"/>
                    <a:pt x="148" y="273"/>
                  </a:cubicBezTo>
                  <a:cubicBezTo>
                    <a:pt x="148" y="272"/>
                    <a:pt x="148" y="270"/>
                    <a:pt x="148" y="270"/>
                  </a:cubicBezTo>
                  <a:cubicBezTo>
                    <a:pt x="147" y="268"/>
                    <a:pt x="145" y="267"/>
                    <a:pt x="144" y="266"/>
                  </a:cubicBezTo>
                  <a:cubicBezTo>
                    <a:pt x="144" y="265"/>
                    <a:pt x="142" y="263"/>
                    <a:pt x="142" y="262"/>
                  </a:cubicBezTo>
                  <a:cubicBezTo>
                    <a:pt x="142" y="260"/>
                    <a:pt x="142" y="257"/>
                    <a:pt x="142" y="256"/>
                  </a:cubicBezTo>
                  <a:cubicBezTo>
                    <a:pt x="142" y="254"/>
                    <a:pt x="143" y="250"/>
                    <a:pt x="144" y="249"/>
                  </a:cubicBezTo>
                  <a:cubicBezTo>
                    <a:pt x="144" y="248"/>
                    <a:pt x="147" y="246"/>
                    <a:pt x="148" y="245"/>
                  </a:cubicBezTo>
                  <a:cubicBezTo>
                    <a:pt x="150" y="243"/>
                    <a:pt x="156" y="241"/>
                    <a:pt x="157" y="238"/>
                  </a:cubicBezTo>
                  <a:cubicBezTo>
                    <a:pt x="158" y="237"/>
                    <a:pt x="158" y="235"/>
                    <a:pt x="158" y="234"/>
                  </a:cubicBezTo>
                  <a:cubicBezTo>
                    <a:pt x="159" y="232"/>
                    <a:pt x="159" y="229"/>
                    <a:pt x="158" y="228"/>
                  </a:cubicBezTo>
                  <a:cubicBezTo>
                    <a:pt x="158" y="227"/>
                    <a:pt x="158" y="224"/>
                    <a:pt x="157" y="223"/>
                  </a:cubicBezTo>
                  <a:cubicBezTo>
                    <a:pt x="156" y="222"/>
                    <a:pt x="154" y="220"/>
                    <a:pt x="153" y="220"/>
                  </a:cubicBezTo>
                  <a:cubicBezTo>
                    <a:pt x="151" y="220"/>
                    <a:pt x="149" y="220"/>
                    <a:pt x="148" y="220"/>
                  </a:cubicBezTo>
                  <a:cubicBezTo>
                    <a:pt x="147" y="220"/>
                    <a:pt x="144" y="219"/>
                    <a:pt x="143" y="218"/>
                  </a:cubicBezTo>
                  <a:cubicBezTo>
                    <a:pt x="142" y="218"/>
                    <a:pt x="140" y="217"/>
                    <a:pt x="139" y="216"/>
                  </a:cubicBezTo>
                  <a:cubicBezTo>
                    <a:pt x="139" y="215"/>
                    <a:pt x="139" y="212"/>
                    <a:pt x="139" y="211"/>
                  </a:cubicBezTo>
                  <a:cubicBezTo>
                    <a:pt x="139" y="210"/>
                    <a:pt x="139" y="208"/>
                    <a:pt x="139" y="207"/>
                  </a:cubicBezTo>
                  <a:cubicBezTo>
                    <a:pt x="140" y="206"/>
                    <a:pt x="141" y="205"/>
                    <a:pt x="141" y="205"/>
                  </a:cubicBezTo>
                  <a:cubicBezTo>
                    <a:pt x="142" y="205"/>
                    <a:pt x="144" y="205"/>
                    <a:pt x="145" y="205"/>
                  </a:cubicBezTo>
                  <a:cubicBezTo>
                    <a:pt x="145" y="205"/>
                    <a:pt x="147" y="206"/>
                    <a:pt x="148" y="206"/>
                  </a:cubicBezTo>
                  <a:cubicBezTo>
                    <a:pt x="149" y="206"/>
                    <a:pt x="151" y="205"/>
                    <a:pt x="152" y="204"/>
                  </a:cubicBezTo>
                  <a:cubicBezTo>
                    <a:pt x="152" y="203"/>
                    <a:pt x="154" y="201"/>
                    <a:pt x="154" y="200"/>
                  </a:cubicBezTo>
                  <a:cubicBezTo>
                    <a:pt x="155" y="200"/>
                    <a:pt x="156" y="198"/>
                    <a:pt x="157" y="197"/>
                  </a:cubicBezTo>
                  <a:cubicBezTo>
                    <a:pt x="157" y="196"/>
                    <a:pt x="156" y="194"/>
                    <a:pt x="155" y="193"/>
                  </a:cubicBezTo>
                  <a:cubicBezTo>
                    <a:pt x="155" y="192"/>
                    <a:pt x="154" y="190"/>
                    <a:pt x="154" y="190"/>
                  </a:cubicBezTo>
                  <a:cubicBezTo>
                    <a:pt x="152" y="187"/>
                    <a:pt x="150" y="183"/>
                    <a:pt x="148" y="182"/>
                  </a:cubicBezTo>
                  <a:cubicBezTo>
                    <a:pt x="147" y="181"/>
                    <a:pt x="145" y="179"/>
                    <a:pt x="144" y="178"/>
                  </a:cubicBezTo>
                  <a:cubicBezTo>
                    <a:pt x="144" y="177"/>
                    <a:pt x="144" y="175"/>
                    <a:pt x="144" y="174"/>
                  </a:cubicBezTo>
                  <a:cubicBezTo>
                    <a:pt x="144" y="173"/>
                    <a:pt x="144" y="170"/>
                    <a:pt x="144" y="169"/>
                  </a:cubicBezTo>
                  <a:cubicBezTo>
                    <a:pt x="143" y="167"/>
                    <a:pt x="142" y="164"/>
                    <a:pt x="141" y="163"/>
                  </a:cubicBezTo>
                  <a:cubicBezTo>
                    <a:pt x="140" y="162"/>
                    <a:pt x="138" y="159"/>
                    <a:pt x="137" y="158"/>
                  </a:cubicBezTo>
                  <a:cubicBezTo>
                    <a:pt x="135" y="156"/>
                    <a:pt x="133" y="153"/>
                    <a:pt x="132" y="151"/>
                  </a:cubicBezTo>
                  <a:cubicBezTo>
                    <a:pt x="132" y="150"/>
                    <a:pt x="131" y="148"/>
                    <a:pt x="131" y="147"/>
                  </a:cubicBezTo>
                  <a:cubicBezTo>
                    <a:pt x="130" y="145"/>
                    <a:pt x="130" y="140"/>
                    <a:pt x="130" y="138"/>
                  </a:cubicBezTo>
                  <a:cubicBezTo>
                    <a:pt x="130" y="137"/>
                    <a:pt x="131" y="134"/>
                    <a:pt x="131" y="133"/>
                  </a:cubicBezTo>
                  <a:cubicBezTo>
                    <a:pt x="130" y="132"/>
                    <a:pt x="130" y="131"/>
                    <a:pt x="130" y="131"/>
                  </a:cubicBezTo>
                  <a:cubicBezTo>
                    <a:pt x="129" y="131"/>
                    <a:pt x="127" y="131"/>
                    <a:pt x="126" y="132"/>
                  </a:cubicBezTo>
                  <a:cubicBezTo>
                    <a:pt x="125" y="132"/>
                    <a:pt x="123" y="135"/>
                    <a:pt x="123" y="136"/>
                  </a:cubicBezTo>
                  <a:cubicBezTo>
                    <a:pt x="122" y="136"/>
                    <a:pt x="122" y="138"/>
                    <a:pt x="121" y="138"/>
                  </a:cubicBezTo>
                  <a:cubicBezTo>
                    <a:pt x="120" y="139"/>
                    <a:pt x="120" y="137"/>
                    <a:pt x="119" y="137"/>
                  </a:cubicBezTo>
                  <a:cubicBezTo>
                    <a:pt x="118" y="136"/>
                    <a:pt x="117" y="134"/>
                    <a:pt x="117" y="134"/>
                  </a:cubicBezTo>
                  <a:cubicBezTo>
                    <a:pt x="116" y="134"/>
                    <a:pt x="115" y="134"/>
                    <a:pt x="114" y="134"/>
                  </a:cubicBezTo>
                  <a:cubicBezTo>
                    <a:pt x="113" y="134"/>
                    <a:pt x="112" y="136"/>
                    <a:pt x="111" y="136"/>
                  </a:cubicBezTo>
                  <a:cubicBezTo>
                    <a:pt x="110" y="136"/>
                    <a:pt x="109" y="136"/>
                    <a:pt x="108" y="136"/>
                  </a:cubicBezTo>
                  <a:cubicBezTo>
                    <a:pt x="107" y="135"/>
                    <a:pt x="107" y="133"/>
                    <a:pt x="106" y="132"/>
                  </a:cubicBezTo>
                  <a:cubicBezTo>
                    <a:pt x="106" y="131"/>
                    <a:pt x="104" y="129"/>
                    <a:pt x="104" y="128"/>
                  </a:cubicBezTo>
                  <a:cubicBezTo>
                    <a:pt x="103" y="127"/>
                    <a:pt x="101" y="125"/>
                    <a:pt x="101" y="124"/>
                  </a:cubicBezTo>
                  <a:cubicBezTo>
                    <a:pt x="101" y="123"/>
                    <a:pt x="102" y="121"/>
                    <a:pt x="102" y="120"/>
                  </a:cubicBezTo>
                  <a:cubicBezTo>
                    <a:pt x="102" y="118"/>
                    <a:pt x="102" y="115"/>
                    <a:pt x="102" y="113"/>
                  </a:cubicBezTo>
                  <a:cubicBezTo>
                    <a:pt x="102" y="112"/>
                    <a:pt x="102" y="110"/>
                    <a:pt x="101" y="109"/>
                  </a:cubicBezTo>
                  <a:cubicBezTo>
                    <a:pt x="101" y="108"/>
                    <a:pt x="100" y="107"/>
                    <a:pt x="100" y="106"/>
                  </a:cubicBezTo>
                  <a:cubicBezTo>
                    <a:pt x="99" y="106"/>
                    <a:pt x="97" y="105"/>
                    <a:pt x="96" y="104"/>
                  </a:cubicBezTo>
                  <a:cubicBezTo>
                    <a:pt x="96" y="104"/>
                    <a:pt x="96" y="101"/>
                    <a:pt x="96" y="100"/>
                  </a:cubicBezTo>
                  <a:cubicBezTo>
                    <a:pt x="96" y="99"/>
                    <a:pt x="95" y="97"/>
                    <a:pt x="95" y="95"/>
                  </a:cubicBezTo>
                  <a:cubicBezTo>
                    <a:pt x="96" y="95"/>
                    <a:pt x="96" y="94"/>
                    <a:pt x="97" y="93"/>
                  </a:cubicBezTo>
                  <a:cubicBezTo>
                    <a:pt x="97" y="93"/>
                    <a:pt x="98" y="91"/>
                    <a:pt x="99" y="90"/>
                  </a:cubicBezTo>
                  <a:cubicBezTo>
                    <a:pt x="99" y="89"/>
                    <a:pt x="98" y="86"/>
                    <a:pt x="97" y="85"/>
                  </a:cubicBezTo>
                  <a:cubicBezTo>
                    <a:pt x="96" y="83"/>
                    <a:pt x="94" y="80"/>
                    <a:pt x="93" y="78"/>
                  </a:cubicBezTo>
                  <a:cubicBezTo>
                    <a:pt x="93" y="77"/>
                    <a:pt x="91" y="75"/>
                    <a:pt x="91" y="74"/>
                  </a:cubicBezTo>
                  <a:cubicBezTo>
                    <a:pt x="91" y="74"/>
                    <a:pt x="92" y="73"/>
                    <a:pt x="93" y="73"/>
                  </a:cubicBezTo>
                  <a:cubicBezTo>
                    <a:pt x="93" y="73"/>
                    <a:pt x="95" y="74"/>
                    <a:pt x="96" y="74"/>
                  </a:cubicBezTo>
                  <a:cubicBezTo>
                    <a:pt x="97" y="74"/>
                    <a:pt x="98" y="75"/>
                    <a:pt x="99" y="74"/>
                  </a:cubicBezTo>
                  <a:cubicBezTo>
                    <a:pt x="100" y="74"/>
                    <a:pt x="102" y="72"/>
                    <a:pt x="102" y="72"/>
                  </a:cubicBezTo>
                  <a:cubicBezTo>
                    <a:pt x="103" y="71"/>
                    <a:pt x="104" y="69"/>
                    <a:pt x="104" y="68"/>
                  </a:cubicBezTo>
                  <a:cubicBezTo>
                    <a:pt x="105" y="67"/>
                    <a:pt x="105" y="65"/>
                    <a:pt x="105" y="64"/>
                  </a:cubicBezTo>
                  <a:cubicBezTo>
                    <a:pt x="106" y="63"/>
                    <a:pt x="106" y="61"/>
                    <a:pt x="107" y="60"/>
                  </a:cubicBezTo>
                  <a:cubicBezTo>
                    <a:pt x="108" y="59"/>
                    <a:pt x="109" y="57"/>
                    <a:pt x="110" y="56"/>
                  </a:cubicBezTo>
                  <a:cubicBezTo>
                    <a:pt x="111" y="54"/>
                    <a:pt x="112" y="51"/>
                    <a:pt x="113" y="49"/>
                  </a:cubicBezTo>
                  <a:cubicBezTo>
                    <a:pt x="113" y="48"/>
                    <a:pt x="113" y="44"/>
                    <a:pt x="112" y="43"/>
                  </a:cubicBezTo>
                  <a:cubicBezTo>
                    <a:pt x="112" y="42"/>
                    <a:pt x="112" y="39"/>
                    <a:pt x="111" y="39"/>
                  </a:cubicBezTo>
                  <a:cubicBezTo>
                    <a:pt x="111" y="38"/>
                    <a:pt x="110" y="38"/>
                    <a:pt x="109" y="38"/>
                  </a:cubicBezTo>
                  <a:cubicBezTo>
                    <a:pt x="109" y="37"/>
                    <a:pt x="107" y="37"/>
                    <a:pt x="107" y="37"/>
                  </a:cubicBezTo>
                  <a:cubicBezTo>
                    <a:pt x="107" y="36"/>
                    <a:pt x="107" y="33"/>
                    <a:pt x="108" y="32"/>
                  </a:cubicBezTo>
                  <a:cubicBezTo>
                    <a:pt x="108" y="31"/>
                    <a:pt x="110" y="29"/>
                    <a:pt x="110" y="27"/>
                  </a:cubicBezTo>
                  <a:cubicBezTo>
                    <a:pt x="111" y="26"/>
                    <a:pt x="110" y="24"/>
                    <a:pt x="111" y="23"/>
                  </a:cubicBezTo>
                  <a:cubicBezTo>
                    <a:pt x="111" y="22"/>
                    <a:pt x="112" y="20"/>
                    <a:pt x="113" y="19"/>
                  </a:cubicBezTo>
                  <a:cubicBezTo>
                    <a:pt x="114" y="19"/>
                    <a:pt x="117" y="18"/>
                    <a:pt x="118" y="18"/>
                  </a:cubicBezTo>
                  <a:cubicBezTo>
                    <a:pt x="119" y="17"/>
                    <a:pt x="120" y="15"/>
                    <a:pt x="121" y="14"/>
                  </a:cubicBezTo>
                  <a:cubicBezTo>
                    <a:pt x="121" y="13"/>
                    <a:pt x="121" y="10"/>
                    <a:pt x="121" y="10"/>
                  </a:cubicBezTo>
                  <a:cubicBezTo>
                    <a:pt x="120" y="9"/>
                    <a:pt x="117" y="11"/>
                    <a:pt x="115" y="11"/>
                  </a:cubicBezTo>
                  <a:cubicBezTo>
                    <a:pt x="113" y="11"/>
                    <a:pt x="110" y="11"/>
                    <a:pt x="108" y="11"/>
                  </a:cubicBezTo>
                  <a:cubicBezTo>
                    <a:pt x="107" y="11"/>
                    <a:pt x="105" y="10"/>
                    <a:pt x="104" y="10"/>
                  </a:cubicBezTo>
                  <a:cubicBezTo>
                    <a:pt x="103" y="9"/>
                    <a:pt x="101" y="7"/>
                    <a:pt x="101" y="6"/>
                  </a:cubicBezTo>
                  <a:cubicBezTo>
                    <a:pt x="100" y="5"/>
                    <a:pt x="99" y="3"/>
                    <a:pt x="99" y="1"/>
                  </a:cubicBezTo>
                  <a:cubicBezTo>
                    <a:pt x="103" y="1"/>
                    <a:pt x="108" y="1"/>
                    <a:pt x="110" y="1"/>
                  </a:cubicBezTo>
                  <a:cubicBezTo>
                    <a:pt x="115" y="1"/>
                    <a:pt x="124" y="0"/>
                    <a:pt x="129" y="0"/>
                  </a:cubicBezTo>
                  <a:cubicBezTo>
                    <a:pt x="130" y="1"/>
                    <a:pt x="132" y="1"/>
                    <a:pt x="133" y="2"/>
                  </a:cubicBezTo>
                  <a:cubicBezTo>
                    <a:pt x="135" y="2"/>
                    <a:pt x="137" y="4"/>
                    <a:pt x="138" y="5"/>
                  </a:cubicBezTo>
                  <a:cubicBezTo>
                    <a:pt x="140" y="5"/>
                    <a:pt x="143" y="4"/>
                    <a:pt x="144" y="4"/>
                  </a:cubicBezTo>
                  <a:cubicBezTo>
                    <a:pt x="146" y="5"/>
                    <a:pt x="149" y="7"/>
                    <a:pt x="150" y="8"/>
                  </a:cubicBezTo>
                  <a:cubicBezTo>
                    <a:pt x="152" y="8"/>
                    <a:pt x="155" y="10"/>
                    <a:pt x="157" y="10"/>
                  </a:cubicBezTo>
                  <a:cubicBezTo>
                    <a:pt x="158" y="10"/>
                    <a:pt x="161" y="9"/>
                    <a:pt x="162" y="9"/>
                  </a:cubicBezTo>
                  <a:cubicBezTo>
                    <a:pt x="163" y="10"/>
                    <a:pt x="166" y="11"/>
                    <a:pt x="168" y="11"/>
                  </a:cubicBezTo>
                  <a:cubicBezTo>
                    <a:pt x="170" y="12"/>
                    <a:pt x="173" y="14"/>
                    <a:pt x="175" y="15"/>
                  </a:cubicBezTo>
                  <a:cubicBezTo>
                    <a:pt x="178" y="16"/>
                    <a:pt x="183" y="18"/>
                    <a:pt x="186" y="20"/>
                  </a:cubicBezTo>
                  <a:cubicBezTo>
                    <a:pt x="188" y="21"/>
                    <a:pt x="192" y="26"/>
                    <a:pt x="194" y="27"/>
                  </a:cubicBezTo>
                  <a:cubicBezTo>
                    <a:pt x="196" y="28"/>
                    <a:pt x="200" y="27"/>
                    <a:pt x="202" y="27"/>
                  </a:cubicBezTo>
                  <a:cubicBezTo>
                    <a:pt x="204" y="27"/>
                    <a:pt x="209" y="27"/>
                    <a:pt x="212" y="27"/>
                  </a:cubicBezTo>
                  <a:cubicBezTo>
                    <a:pt x="214" y="27"/>
                    <a:pt x="218" y="28"/>
                    <a:pt x="220" y="29"/>
                  </a:cubicBezTo>
                  <a:cubicBezTo>
                    <a:pt x="221" y="29"/>
                    <a:pt x="224" y="32"/>
                    <a:pt x="225" y="34"/>
                  </a:cubicBezTo>
                  <a:cubicBezTo>
                    <a:pt x="227" y="36"/>
                    <a:pt x="229" y="39"/>
                    <a:pt x="230" y="41"/>
                  </a:cubicBezTo>
                  <a:cubicBezTo>
                    <a:pt x="232" y="43"/>
                    <a:pt x="235" y="46"/>
                    <a:pt x="237" y="47"/>
                  </a:cubicBezTo>
                  <a:cubicBezTo>
                    <a:pt x="237" y="47"/>
                    <a:pt x="239" y="47"/>
                    <a:pt x="240" y="47"/>
                  </a:cubicBezTo>
                  <a:cubicBezTo>
                    <a:pt x="241" y="46"/>
                    <a:pt x="243" y="46"/>
                    <a:pt x="244" y="45"/>
                  </a:cubicBezTo>
                  <a:cubicBezTo>
                    <a:pt x="246" y="44"/>
                    <a:pt x="249" y="42"/>
                    <a:pt x="251" y="41"/>
                  </a:cubicBezTo>
                  <a:cubicBezTo>
                    <a:pt x="253" y="41"/>
                    <a:pt x="258" y="41"/>
                    <a:pt x="260" y="41"/>
                  </a:cubicBezTo>
                  <a:cubicBezTo>
                    <a:pt x="262" y="42"/>
                    <a:pt x="265" y="46"/>
                    <a:pt x="267" y="47"/>
                  </a:cubicBezTo>
                  <a:cubicBezTo>
                    <a:pt x="268" y="49"/>
                    <a:pt x="272" y="52"/>
                    <a:pt x="274" y="54"/>
                  </a:cubicBezTo>
                  <a:cubicBezTo>
                    <a:pt x="275" y="54"/>
                    <a:pt x="277" y="56"/>
                    <a:pt x="278" y="56"/>
                  </a:cubicBezTo>
                  <a:cubicBezTo>
                    <a:pt x="280" y="57"/>
                    <a:pt x="284" y="58"/>
                    <a:pt x="286" y="59"/>
                  </a:cubicBezTo>
                  <a:cubicBezTo>
                    <a:pt x="288" y="60"/>
                    <a:pt x="292" y="62"/>
                    <a:pt x="294" y="63"/>
                  </a:cubicBezTo>
                  <a:cubicBezTo>
                    <a:pt x="295" y="63"/>
                    <a:pt x="298" y="64"/>
                    <a:pt x="300" y="64"/>
                  </a:cubicBezTo>
                  <a:cubicBezTo>
                    <a:pt x="302" y="63"/>
                    <a:pt x="307" y="62"/>
                    <a:pt x="310" y="62"/>
                  </a:cubicBezTo>
                  <a:cubicBezTo>
                    <a:pt x="312" y="61"/>
                    <a:pt x="318" y="60"/>
                    <a:pt x="321" y="60"/>
                  </a:cubicBezTo>
                  <a:cubicBezTo>
                    <a:pt x="324" y="60"/>
                    <a:pt x="330" y="60"/>
                    <a:pt x="333" y="61"/>
                  </a:cubicBezTo>
                  <a:cubicBezTo>
                    <a:pt x="334" y="62"/>
                    <a:pt x="336" y="63"/>
                    <a:pt x="336" y="64"/>
                  </a:cubicBezTo>
                  <a:cubicBezTo>
                    <a:pt x="337" y="65"/>
                    <a:pt x="337" y="68"/>
                    <a:pt x="337" y="69"/>
                  </a:cubicBezTo>
                  <a:cubicBezTo>
                    <a:pt x="337" y="72"/>
                    <a:pt x="336" y="77"/>
                    <a:pt x="336" y="80"/>
                  </a:cubicBezTo>
                  <a:cubicBezTo>
                    <a:pt x="336" y="82"/>
                    <a:pt x="338" y="87"/>
                    <a:pt x="340" y="88"/>
                  </a:cubicBezTo>
                  <a:cubicBezTo>
                    <a:pt x="341" y="89"/>
                    <a:pt x="345" y="87"/>
                    <a:pt x="346" y="88"/>
                  </a:cubicBezTo>
                  <a:cubicBezTo>
                    <a:pt x="347" y="89"/>
                    <a:pt x="345" y="92"/>
                    <a:pt x="345" y="93"/>
                  </a:cubicBezTo>
                  <a:cubicBezTo>
                    <a:pt x="345" y="94"/>
                    <a:pt x="345" y="96"/>
                    <a:pt x="346" y="97"/>
                  </a:cubicBezTo>
                  <a:cubicBezTo>
                    <a:pt x="346" y="98"/>
                    <a:pt x="348" y="98"/>
                    <a:pt x="349" y="98"/>
                  </a:cubicBezTo>
                  <a:cubicBezTo>
                    <a:pt x="350" y="99"/>
                    <a:pt x="352" y="100"/>
                    <a:pt x="353" y="101"/>
                  </a:cubicBezTo>
                  <a:cubicBezTo>
                    <a:pt x="355" y="101"/>
                    <a:pt x="359" y="101"/>
                    <a:pt x="361" y="101"/>
                  </a:cubicBezTo>
                  <a:cubicBezTo>
                    <a:pt x="363" y="102"/>
                    <a:pt x="367" y="105"/>
                    <a:pt x="370" y="105"/>
                  </a:cubicBezTo>
                  <a:cubicBezTo>
                    <a:pt x="372" y="105"/>
                    <a:pt x="374" y="103"/>
                    <a:pt x="376" y="102"/>
                  </a:cubicBezTo>
                  <a:cubicBezTo>
                    <a:pt x="378" y="102"/>
                    <a:pt x="381" y="101"/>
                    <a:pt x="383" y="101"/>
                  </a:cubicBezTo>
                  <a:cubicBezTo>
                    <a:pt x="385" y="101"/>
                    <a:pt x="389" y="102"/>
                    <a:pt x="391" y="103"/>
                  </a:cubicBezTo>
                  <a:cubicBezTo>
                    <a:pt x="394" y="104"/>
                    <a:pt x="398" y="106"/>
                    <a:pt x="400" y="107"/>
                  </a:cubicBezTo>
                  <a:cubicBezTo>
                    <a:pt x="402" y="107"/>
                    <a:pt x="406" y="107"/>
                    <a:pt x="407" y="108"/>
                  </a:cubicBezTo>
                  <a:cubicBezTo>
                    <a:pt x="408" y="108"/>
                    <a:pt x="410" y="110"/>
                    <a:pt x="410" y="111"/>
                  </a:cubicBezTo>
                  <a:cubicBezTo>
                    <a:pt x="410" y="113"/>
                    <a:pt x="407" y="116"/>
                    <a:pt x="406" y="118"/>
                  </a:cubicBezTo>
                  <a:cubicBezTo>
                    <a:pt x="405" y="119"/>
                    <a:pt x="402" y="123"/>
                    <a:pt x="401" y="125"/>
                  </a:cubicBezTo>
                  <a:cubicBezTo>
                    <a:pt x="401" y="126"/>
                    <a:pt x="400" y="128"/>
                    <a:pt x="400" y="129"/>
                  </a:cubicBezTo>
                  <a:cubicBezTo>
                    <a:pt x="400" y="129"/>
                    <a:pt x="400" y="129"/>
                    <a:pt x="400" y="129"/>
                  </a:cubicBezTo>
                  <a:cubicBezTo>
                    <a:pt x="398" y="132"/>
                    <a:pt x="398" y="132"/>
                    <a:pt x="398" y="132"/>
                  </a:cubicBezTo>
                  <a:cubicBezTo>
                    <a:pt x="395" y="138"/>
                    <a:pt x="395" y="138"/>
                    <a:pt x="395" y="138"/>
                  </a:cubicBezTo>
                  <a:cubicBezTo>
                    <a:pt x="390" y="139"/>
                    <a:pt x="390" y="139"/>
                    <a:pt x="390" y="139"/>
                  </a:cubicBezTo>
                  <a:cubicBezTo>
                    <a:pt x="388" y="158"/>
                    <a:pt x="388" y="158"/>
                    <a:pt x="388" y="158"/>
                  </a:cubicBezTo>
                  <a:cubicBezTo>
                    <a:pt x="385" y="161"/>
                    <a:pt x="385" y="161"/>
                    <a:pt x="385" y="161"/>
                  </a:cubicBezTo>
                  <a:cubicBezTo>
                    <a:pt x="385" y="161"/>
                    <a:pt x="382" y="157"/>
                    <a:pt x="382" y="156"/>
                  </a:cubicBezTo>
                  <a:cubicBezTo>
                    <a:pt x="381" y="155"/>
                    <a:pt x="379" y="151"/>
                    <a:pt x="378" y="150"/>
                  </a:cubicBezTo>
                  <a:cubicBezTo>
                    <a:pt x="377" y="149"/>
                    <a:pt x="375" y="147"/>
                    <a:pt x="374" y="147"/>
                  </a:cubicBezTo>
                  <a:cubicBezTo>
                    <a:pt x="373" y="147"/>
                    <a:pt x="372" y="149"/>
                    <a:pt x="371" y="150"/>
                  </a:cubicBezTo>
                  <a:cubicBezTo>
                    <a:pt x="370" y="152"/>
                    <a:pt x="370" y="156"/>
                    <a:pt x="370" y="158"/>
                  </a:cubicBezTo>
                  <a:cubicBezTo>
                    <a:pt x="369" y="159"/>
                    <a:pt x="367" y="162"/>
                    <a:pt x="368" y="164"/>
                  </a:cubicBezTo>
                  <a:cubicBezTo>
                    <a:pt x="368" y="165"/>
                    <a:pt x="370" y="165"/>
                    <a:pt x="371" y="166"/>
                  </a:cubicBezTo>
                  <a:cubicBezTo>
                    <a:pt x="372" y="166"/>
                    <a:pt x="373" y="168"/>
                    <a:pt x="373" y="169"/>
                  </a:cubicBezTo>
                  <a:cubicBezTo>
                    <a:pt x="374" y="170"/>
                    <a:pt x="373" y="172"/>
                    <a:pt x="373" y="173"/>
                  </a:cubicBezTo>
                  <a:cubicBezTo>
                    <a:pt x="372" y="174"/>
                    <a:pt x="370" y="175"/>
                    <a:pt x="369" y="176"/>
                  </a:cubicBezTo>
                  <a:cubicBezTo>
                    <a:pt x="369" y="176"/>
                    <a:pt x="367" y="177"/>
                    <a:pt x="367" y="177"/>
                  </a:cubicBezTo>
                  <a:cubicBezTo>
                    <a:pt x="362" y="177"/>
                    <a:pt x="362" y="177"/>
                    <a:pt x="362" y="177"/>
                  </a:cubicBezTo>
                  <a:cubicBezTo>
                    <a:pt x="363" y="201"/>
                    <a:pt x="363" y="201"/>
                    <a:pt x="363" y="201"/>
                  </a:cubicBezTo>
                  <a:cubicBezTo>
                    <a:pt x="347" y="215"/>
                    <a:pt x="347" y="215"/>
                    <a:pt x="347" y="215"/>
                  </a:cubicBezTo>
                  <a:cubicBezTo>
                    <a:pt x="347" y="215"/>
                    <a:pt x="344" y="218"/>
                    <a:pt x="344" y="219"/>
                  </a:cubicBezTo>
                  <a:cubicBezTo>
                    <a:pt x="343" y="220"/>
                    <a:pt x="344" y="223"/>
                    <a:pt x="344" y="224"/>
                  </a:cubicBezTo>
                  <a:cubicBezTo>
                    <a:pt x="343" y="225"/>
                    <a:pt x="342" y="227"/>
                    <a:pt x="342" y="227"/>
                  </a:cubicBezTo>
                  <a:cubicBezTo>
                    <a:pt x="341" y="228"/>
                    <a:pt x="341" y="230"/>
                    <a:pt x="340" y="230"/>
                  </a:cubicBezTo>
                  <a:cubicBezTo>
                    <a:pt x="340" y="231"/>
                    <a:pt x="338" y="232"/>
                    <a:pt x="338" y="233"/>
                  </a:cubicBezTo>
                  <a:cubicBezTo>
                    <a:pt x="337" y="234"/>
                    <a:pt x="337" y="236"/>
                    <a:pt x="338" y="237"/>
                  </a:cubicBezTo>
                  <a:cubicBezTo>
                    <a:pt x="338" y="238"/>
                    <a:pt x="338" y="239"/>
                    <a:pt x="338" y="239"/>
                  </a:cubicBezTo>
                  <a:cubicBezTo>
                    <a:pt x="338" y="241"/>
                    <a:pt x="336" y="243"/>
                    <a:pt x="335" y="243"/>
                  </a:cubicBezTo>
                  <a:cubicBezTo>
                    <a:pt x="334" y="243"/>
                    <a:pt x="333" y="243"/>
                    <a:pt x="332" y="243"/>
                  </a:cubicBezTo>
                  <a:cubicBezTo>
                    <a:pt x="330" y="243"/>
                    <a:pt x="326" y="245"/>
                    <a:pt x="325" y="246"/>
                  </a:cubicBezTo>
                  <a:cubicBezTo>
                    <a:pt x="323" y="246"/>
                    <a:pt x="321" y="247"/>
                    <a:pt x="320" y="247"/>
                  </a:cubicBezTo>
                  <a:cubicBezTo>
                    <a:pt x="320" y="248"/>
                    <a:pt x="318" y="250"/>
                    <a:pt x="318" y="251"/>
                  </a:cubicBezTo>
                  <a:cubicBezTo>
                    <a:pt x="318" y="252"/>
                    <a:pt x="321" y="255"/>
                    <a:pt x="322" y="256"/>
                  </a:cubicBezTo>
                  <a:cubicBezTo>
                    <a:pt x="323" y="258"/>
                    <a:pt x="324" y="261"/>
                    <a:pt x="324" y="263"/>
                  </a:cubicBezTo>
                  <a:cubicBezTo>
                    <a:pt x="324" y="264"/>
                    <a:pt x="325" y="266"/>
                    <a:pt x="324" y="267"/>
                  </a:cubicBezTo>
                  <a:cubicBezTo>
                    <a:pt x="324" y="268"/>
                    <a:pt x="322" y="268"/>
                    <a:pt x="322" y="269"/>
                  </a:cubicBezTo>
                  <a:cubicBezTo>
                    <a:pt x="321" y="270"/>
                    <a:pt x="323" y="272"/>
                    <a:pt x="324" y="273"/>
                  </a:cubicBezTo>
                  <a:cubicBezTo>
                    <a:pt x="325" y="274"/>
                    <a:pt x="327" y="277"/>
                    <a:pt x="327" y="279"/>
                  </a:cubicBezTo>
                  <a:cubicBezTo>
                    <a:pt x="328" y="280"/>
                    <a:pt x="329" y="282"/>
                    <a:pt x="329" y="283"/>
                  </a:cubicBezTo>
                  <a:cubicBezTo>
                    <a:pt x="329" y="284"/>
                    <a:pt x="327" y="286"/>
                    <a:pt x="326" y="287"/>
                  </a:cubicBezTo>
                  <a:cubicBezTo>
                    <a:pt x="326" y="288"/>
                    <a:pt x="325" y="290"/>
                    <a:pt x="325" y="291"/>
                  </a:cubicBezTo>
                  <a:cubicBezTo>
                    <a:pt x="325" y="293"/>
                    <a:pt x="327" y="295"/>
                    <a:pt x="327" y="297"/>
                  </a:cubicBezTo>
                  <a:cubicBezTo>
                    <a:pt x="328" y="298"/>
                    <a:pt x="328" y="300"/>
                    <a:pt x="328" y="302"/>
                  </a:cubicBezTo>
                  <a:cubicBezTo>
                    <a:pt x="327" y="303"/>
                    <a:pt x="326" y="305"/>
                    <a:pt x="326" y="306"/>
                  </a:cubicBezTo>
                  <a:cubicBezTo>
                    <a:pt x="326" y="308"/>
                    <a:pt x="327" y="312"/>
                    <a:pt x="327" y="314"/>
                  </a:cubicBezTo>
                  <a:cubicBezTo>
                    <a:pt x="327" y="315"/>
                    <a:pt x="327" y="318"/>
                    <a:pt x="326" y="320"/>
                  </a:cubicBezTo>
                  <a:cubicBezTo>
                    <a:pt x="326" y="322"/>
                    <a:pt x="323" y="326"/>
                    <a:pt x="322" y="327"/>
                  </a:cubicBezTo>
                  <a:cubicBezTo>
                    <a:pt x="320" y="330"/>
                    <a:pt x="316" y="334"/>
                    <a:pt x="314" y="336"/>
                  </a:cubicBezTo>
                  <a:cubicBezTo>
                    <a:pt x="313" y="337"/>
                    <a:pt x="311" y="339"/>
                    <a:pt x="311" y="339"/>
                  </a:cubicBezTo>
                  <a:cubicBezTo>
                    <a:pt x="312" y="344"/>
                    <a:pt x="312" y="344"/>
                    <a:pt x="312" y="344"/>
                  </a:cubicBezTo>
                  <a:cubicBezTo>
                    <a:pt x="317" y="347"/>
                    <a:pt x="317" y="347"/>
                    <a:pt x="317" y="347"/>
                  </a:cubicBezTo>
                  <a:cubicBezTo>
                    <a:pt x="323" y="352"/>
                    <a:pt x="323" y="352"/>
                    <a:pt x="323" y="352"/>
                  </a:cubicBezTo>
                  <a:cubicBezTo>
                    <a:pt x="322" y="355"/>
                    <a:pt x="322" y="355"/>
                    <a:pt x="322" y="355"/>
                  </a:cubicBezTo>
                  <a:lnTo>
                    <a:pt x="317" y="358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A89BB74D-29A9-8E8B-93CA-D6D75BAE0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322388"/>
              <a:ext cx="719138" cy="596900"/>
            </a:xfrm>
            <a:custGeom>
              <a:avLst/>
              <a:gdLst>
                <a:gd name="T0" fmla="*/ 375 w 378"/>
                <a:gd name="T1" fmla="*/ 288 h 314"/>
                <a:gd name="T2" fmla="*/ 371 w 378"/>
                <a:gd name="T3" fmla="*/ 308 h 314"/>
                <a:gd name="T4" fmla="*/ 348 w 378"/>
                <a:gd name="T5" fmla="*/ 303 h 314"/>
                <a:gd name="T6" fmla="*/ 331 w 378"/>
                <a:gd name="T7" fmla="*/ 313 h 314"/>
                <a:gd name="T8" fmla="*/ 305 w 378"/>
                <a:gd name="T9" fmla="*/ 311 h 314"/>
                <a:gd name="T10" fmla="*/ 286 w 378"/>
                <a:gd name="T11" fmla="*/ 299 h 314"/>
                <a:gd name="T12" fmla="*/ 259 w 378"/>
                <a:gd name="T13" fmla="*/ 297 h 314"/>
                <a:gd name="T14" fmla="*/ 238 w 378"/>
                <a:gd name="T15" fmla="*/ 287 h 314"/>
                <a:gd name="T16" fmla="*/ 212 w 378"/>
                <a:gd name="T17" fmla="*/ 278 h 314"/>
                <a:gd name="T18" fmla="*/ 192 w 378"/>
                <a:gd name="T19" fmla="*/ 279 h 314"/>
                <a:gd name="T20" fmla="*/ 173 w 378"/>
                <a:gd name="T21" fmla="*/ 265 h 314"/>
                <a:gd name="T22" fmla="*/ 165 w 378"/>
                <a:gd name="T23" fmla="*/ 247 h 314"/>
                <a:gd name="T24" fmla="*/ 145 w 378"/>
                <a:gd name="T25" fmla="*/ 247 h 314"/>
                <a:gd name="T26" fmla="*/ 130 w 378"/>
                <a:gd name="T27" fmla="*/ 263 h 314"/>
                <a:gd name="T28" fmla="*/ 113 w 378"/>
                <a:gd name="T29" fmla="*/ 262 h 314"/>
                <a:gd name="T30" fmla="*/ 106 w 378"/>
                <a:gd name="T31" fmla="*/ 268 h 314"/>
                <a:gd name="T32" fmla="*/ 100 w 378"/>
                <a:gd name="T33" fmla="*/ 279 h 314"/>
                <a:gd name="T34" fmla="*/ 94 w 378"/>
                <a:gd name="T35" fmla="*/ 266 h 314"/>
                <a:gd name="T36" fmla="*/ 104 w 378"/>
                <a:gd name="T37" fmla="*/ 251 h 314"/>
                <a:gd name="T38" fmla="*/ 93 w 378"/>
                <a:gd name="T39" fmla="*/ 236 h 314"/>
                <a:gd name="T40" fmla="*/ 69 w 378"/>
                <a:gd name="T41" fmla="*/ 234 h 314"/>
                <a:gd name="T42" fmla="*/ 59 w 378"/>
                <a:gd name="T43" fmla="*/ 227 h 314"/>
                <a:gd name="T44" fmla="*/ 54 w 378"/>
                <a:gd name="T45" fmla="*/ 205 h 314"/>
                <a:gd name="T46" fmla="*/ 37 w 378"/>
                <a:gd name="T47" fmla="*/ 198 h 314"/>
                <a:gd name="T48" fmla="*/ 27 w 378"/>
                <a:gd name="T49" fmla="*/ 191 h 314"/>
                <a:gd name="T50" fmla="*/ 22 w 378"/>
                <a:gd name="T51" fmla="*/ 172 h 314"/>
                <a:gd name="T52" fmla="*/ 18 w 378"/>
                <a:gd name="T53" fmla="*/ 161 h 314"/>
                <a:gd name="T54" fmla="*/ 9 w 378"/>
                <a:gd name="T55" fmla="*/ 152 h 314"/>
                <a:gd name="T56" fmla="*/ 0 w 378"/>
                <a:gd name="T57" fmla="*/ 143 h 314"/>
                <a:gd name="T58" fmla="*/ 9 w 378"/>
                <a:gd name="T59" fmla="*/ 116 h 314"/>
                <a:gd name="T60" fmla="*/ 37 w 378"/>
                <a:gd name="T61" fmla="*/ 85 h 314"/>
                <a:gd name="T62" fmla="*/ 50 w 378"/>
                <a:gd name="T63" fmla="*/ 52 h 314"/>
                <a:gd name="T64" fmla="*/ 62 w 378"/>
                <a:gd name="T65" fmla="*/ 29 h 314"/>
                <a:gd name="T66" fmla="*/ 81 w 378"/>
                <a:gd name="T67" fmla="*/ 12 h 314"/>
                <a:gd name="T68" fmla="*/ 79 w 378"/>
                <a:gd name="T69" fmla="*/ 1 h 314"/>
                <a:gd name="T70" fmla="*/ 92 w 378"/>
                <a:gd name="T71" fmla="*/ 5 h 314"/>
                <a:gd name="T72" fmla="*/ 114 w 378"/>
                <a:gd name="T73" fmla="*/ 12 h 314"/>
                <a:gd name="T74" fmla="*/ 126 w 378"/>
                <a:gd name="T75" fmla="*/ 18 h 314"/>
                <a:gd name="T76" fmla="*/ 133 w 378"/>
                <a:gd name="T77" fmla="*/ 51 h 314"/>
                <a:gd name="T78" fmla="*/ 164 w 378"/>
                <a:gd name="T79" fmla="*/ 74 h 314"/>
                <a:gd name="T80" fmla="*/ 199 w 378"/>
                <a:gd name="T81" fmla="*/ 98 h 314"/>
                <a:gd name="T82" fmla="*/ 227 w 378"/>
                <a:gd name="T83" fmla="*/ 107 h 314"/>
                <a:gd name="T84" fmla="*/ 237 w 378"/>
                <a:gd name="T85" fmla="*/ 117 h 314"/>
                <a:gd name="T86" fmla="*/ 245 w 378"/>
                <a:gd name="T87" fmla="*/ 131 h 314"/>
                <a:gd name="T88" fmla="*/ 262 w 378"/>
                <a:gd name="T89" fmla="*/ 132 h 314"/>
                <a:gd name="T90" fmla="*/ 261 w 378"/>
                <a:gd name="T91" fmla="*/ 147 h 314"/>
                <a:gd name="T92" fmla="*/ 270 w 378"/>
                <a:gd name="T93" fmla="*/ 158 h 314"/>
                <a:gd name="T94" fmla="*/ 279 w 378"/>
                <a:gd name="T95" fmla="*/ 168 h 314"/>
                <a:gd name="T96" fmla="*/ 280 w 378"/>
                <a:gd name="T97" fmla="*/ 182 h 314"/>
                <a:gd name="T98" fmla="*/ 288 w 378"/>
                <a:gd name="T99" fmla="*/ 174 h 314"/>
                <a:gd name="T100" fmla="*/ 300 w 378"/>
                <a:gd name="T101" fmla="*/ 171 h 314"/>
                <a:gd name="T102" fmla="*/ 313 w 378"/>
                <a:gd name="T103" fmla="*/ 171 h 314"/>
                <a:gd name="T104" fmla="*/ 314 w 378"/>
                <a:gd name="T105" fmla="*/ 185 h 314"/>
                <a:gd name="T106" fmla="*/ 312 w 378"/>
                <a:gd name="T107" fmla="*/ 198 h 314"/>
                <a:gd name="T108" fmla="*/ 328 w 378"/>
                <a:gd name="T109" fmla="*/ 213 h 314"/>
                <a:gd name="T110" fmla="*/ 339 w 378"/>
                <a:gd name="T111" fmla="*/ 207 h 314"/>
                <a:gd name="T112" fmla="*/ 348 w 378"/>
                <a:gd name="T113" fmla="*/ 215 h 314"/>
                <a:gd name="T114" fmla="*/ 359 w 378"/>
                <a:gd name="T115" fmla="*/ 237 h 314"/>
                <a:gd name="T116" fmla="*/ 359 w 378"/>
                <a:gd name="T117" fmla="*/ 254 h 314"/>
                <a:gd name="T118" fmla="*/ 358 w 378"/>
                <a:gd name="T119" fmla="*/ 264 h 314"/>
                <a:gd name="T120" fmla="*/ 376 w 378"/>
                <a:gd name="T121" fmla="*/ 277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78" h="314">
                  <a:moveTo>
                    <a:pt x="376" y="277"/>
                  </a:moveTo>
                  <a:cubicBezTo>
                    <a:pt x="377" y="279"/>
                    <a:pt x="378" y="281"/>
                    <a:pt x="377" y="283"/>
                  </a:cubicBezTo>
                  <a:cubicBezTo>
                    <a:pt x="377" y="284"/>
                    <a:pt x="376" y="287"/>
                    <a:pt x="375" y="288"/>
                  </a:cubicBezTo>
                  <a:cubicBezTo>
                    <a:pt x="375" y="290"/>
                    <a:pt x="372" y="292"/>
                    <a:pt x="372" y="293"/>
                  </a:cubicBezTo>
                  <a:cubicBezTo>
                    <a:pt x="371" y="295"/>
                    <a:pt x="372" y="299"/>
                    <a:pt x="372" y="300"/>
                  </a:cubicBezTo>
                  <a:cubicBezTo>
                    <a:pt x="372" y="302"/>
                    <a:pt x="371" y="306"/>
                    <a:pt x="371" y="308"/>
                  </a:cubicBezTo>
                  <a:cubicBezTo>
                    <a:pt x="369" y="307"/>
                    <a:pt x="365" y="306"/>
                    <a:pt x="363" y="306"/>
                  </a:cubicBezTo>
                  <a:cubicBezTo>
                    <a:pt x="360" y="305"/>
                    <a:pt x="356" y="305"/>
                    <a:pt x="354" y="304"/>
                  </a:cubicBezTo>
                  <a:cubicBezTo>
                    <a:pt x="352" y="304"/>
                    <a:pt x="350" y="303"/>
                    <a:pt x="348" y="303"/>
                  </a:cubicBezTo>
                  <a:cubicBezTo>
                    <a:pt x="347" y="303"/>
                    <a:pt x="345" y="304"/>
                    <a:pt x="345" y="304"/>
                  </a:cubicBezTo>
                  <a:cubicBezTo>
                    <a:pt x="343" y="305"/>
                    <a:pt x="340" y="308"/>
                    <a:pt x="338" y="309"/>
                  </a:cubicBezTo>
                  <a:cubicBezTo>
                    <a:pt x="336" y="310"/>
                    <a:pt x="333" y="312"/>
                    <a:pt x="331" y="313"/>
                  </a:cubicBezTo>
                  <a:cubicBezTo>
                    <a:pt x="329" y="314"/>
                    <a:pt x="326" y="314"/>
                    <a:pt x="324" y="314"/>
                  </a:cubicBezTo>
                  <a:cubicBezTo>
                    <a:pt x="321" y="314"/>
                    <a:pt x="316" y="313"/>
                    <a:pt x="313" y="313"/>
                  </a:cubicBezTo>
                  <a:cubicBezTo>
                    <a:pt x="311" y="313"/>
                    <a:pt x="307" y="312"/>
                    <a:pt x="305" y="311"/>
                  </a:cubicBezTo>
                  <a:cubicBezTo>
                    <a:pt x="303" y="311"/>
                    <a:pt x="301" y="310"/>
                    <a:pt x="300" y="309"/>
                  </a:cubicBezTo>
                  <a:cubicBezTo>
                    <a:pt x="299" y="308"/>
                    <a:pt x="297" y="305"/>
                    <a:pt x="296" y="304"/>
                  </a:cubicBezTo>
                  <a:cubicBezTo>
                    <a:pt x="294" y="302"/>
                    <a:pt x="289" y="300"/>
                    <a:pt x="286" y="299"/>
                  </a:cubicBezTo>
                  <a:cubicBezTo>
                    <a:pt x="284" y="298"/>
                    <a:pt x="280" y="296"/>
                    <a:pt x="277" y="296"/>
                  </a:cubicBezTo>
                  <a:cubicBezTo>
                    <a:pt x="275" y="295"/>
                    <a:pt x="271" y="294"/>
                    <a:pt x="269" y="294"/>
                  </a:cubicBezTo>
                  <a:cubicBezTo>
                    <a:pt x="266" y="294"/>
                    <a:pt x="261" y="297"/>
                    <a:pt x="259" y="297"/>
                  </a:cubicBezTo>
                  <a:cubicBezTo>
                    <a:pt x="257" y="297"/>
                    <a:pt x="253" y="296"/>
                    <a:pt x="251" y="296"/>
                  </a:cubicBezTo>
                  <a:cubicBezTo>
                    <a:pt x="250" y="295"/>
                    <a:pt x="247" y="293"/>
                    <a:pt x="246" y="292"/>
                  </a:cubicBezTo>
                  <a:cubicBezTo>
                    <a:pt x="244" y="291"/>
                    <a:pt x="240" y="288"/>
                    <a:pt x="238" y="287"/>
                  </a:cubicBezTo>
                  <a:cubicBezTo>
                    <a:pt x="236" y="286"/>
                    <a:pt x="232" y="285"/>
                    <a:pt x="230" y="284"/>
                  </a:cubicBezTo>
                  <a:cubicBezTo>
                    <a:pt x="228" y="284"/>
                    <a:pt x="223" y="283"/>
                    <a:pt x="221" y="282"/>
                  </a:cubicBezTo>
                  <a:cubicBezTo>
                    <a:pt x="219" y="281"/>
                    <a:pt x="214" y="278"/>
                    <a:pt x="212" y="278"/>
                  </a:cubicBezTo>
                  <a:cubicBezTo>
                    <a:pt x="210" y="277"/>
                    <a:pt x="207" y="277"/>
                    <a:pt x="205" y="277"/>
                  </a:cubicBezTo>
                  <a:cubicBezTo>
                    <a:pt x="204" y="277"/>
                    <a:pt x="201" y="278"/>
                    <a:pt x="199" y="279"/>
                  </a:cubicBezTo>
                  <a:cubicBezTo>
                    <a:pt x="198" y="279"/>
                    <a:pt x="194" y="279"/>
                    <a:pt x="192" y="279"/>
                  </a:cubicBezTo>
                  <a:cubicBezTo>
                    <a:pt x="190" y="279"/>
                    <a:pt x="187" y="277"/>
                    <a:pt x="186" y="276"/>
                  </a:cubicBezTo>
                  <a:cubicBezTo>
                    <a:pt x="184" y="275"/>
                    <a:pt x="180" y="272"/>
                    <a:pt x="178" y="271"/>
                  </a:cubicBezTo>
                  <a:cubicBezTo>
                    <a:pt x="176" y="270"/>
                    <a:pt x="174" y="266"/>
                    <a:pt x="173" y="265"/>
                  </a:cubicBezTo>
                  <a:cubicBezTo>
                    <a:pt x="172" y="263"/>
                    <a:pt x="171" y="260"/>
                    <a:pt x="170" y="258"/>
                  </a:cubicBezTo>
                  <a:cubicBezTo>
                    <a:pt x="170" y="256"/>
                    <a:pt x="170" y="253"/>
                    <a:pt x="169" y="252"/>
                  </a:cubicBezTo>
                  <a:cubicBezTo>
                    <a:pt x="168" y="250"/>
                    <a:pt x="166" y="248"/>
                    <a:pt x="165" y="247"/>
                  </a:cubicBezTo>
                  <a:cubicBezTo>
                    <a:pt x="163" y="245"/>
                    <a:pt x="158" y="244"/>
                    <a:pt x="156" y="244"/>
                  </a:cubicBezTo>
                  <a:cubicBezTo>
                    <a:pt x="154" y="244"/>
                    <a:pt x="151" y="244"/>
                    <a:pt x="150" y="244"/>
                  </a:cubicBezTo>
                  <a:cubicBezTo>
                    <a:pt x="148" y="244"/>
                    <a:pt x="146" y="246"/>
                    <a:pt x="145" y="247"/>
                  </a:cubicBezTo>
                  <a:cubicBezTo>
                    <a:pt x="143" y="248"/>
                    <a:pt x="141" y="251"/>
                    <a:pt x="140" y="253"/>
                  </a:cubicBezTo>
                  <a:cubicBezTo>
                    <a:pt x="139" y="255"/>
                    <a:pt x="136" y="259"/>
                    <a:pt x="135" y="260"/>
                  </a:cubicBezTo>
                  <a:cubicBezTo>
                    <a:pt x="134" y="261"/>
                    <a:pt x="131" y="263"/>
                    <a:pt x="130" y="263"/>
                  </a:cubicBezTo>
                  <a:cubicBezTo>
                    <a:pt x="128" y="264"/>
                    <a:pt x="125" y="264"/>
                    <a:pt x="124" y="265"/>
                  </a:cubicBezTo>
                  <a:cubicBezTo>
                    <a:pt x="122" y="265"/>
                    <a:pt x="119" y="266"/>
                    <a:pt x="117" y="265"/>
                  </a:cubicBezTo>
                  <a:cubicBezTo>
                    <a:pt x="116" y="265"/>
                    <a:pt x="115" y="262"/>
                    <a:pt x="113" y="262"/>
                  </a:cubicBezTo>
                  <a:cubicBezTo>
                    <a:pt x="113" y="262"/>
                    <a:pt x="110" y="262"/>
                    <a:pt x="109" y="262"/>
                  </a:cubicBezTo>
                  <a:cubicBezTo>
                    <a:pt x="108" y="263"/>
                    <a:pt x="107" y="265"/>
                    <a:pt x="107" y="266"/>
                  </a:cubicBezTo>
                  <a:cubicBezTo>
                    <a:pt x="106" y="266"/>
                    <a:pt x="106" y="268"/>
                    <a:pt x="106" y="268"/>
                  </a:cubicBezTo>
                  <a:cubicBezTo>
                    <a:pt x="105" y="270"/>
                    <a:pt x="106" y="272"/>
                    <a:pt x="106" y="273"/>
                  </a:cubicBezTo>
                  <a:cubicBezTo>
                    <a:pt x="105" y="274"/>
                    <a:pt x="104" y="275"/>
                    <a:pt x="103" y="276"/>
                  </a:cubicBezTo>
                  <a:cubicBezTo>
                    <a:pt x="103" y="277"/>
                    <a:pt x="101" y="279"/>
                    <a:pt x="100" y="279"/>
                  </a:cubicBezTo>
                  <a:cubicBezTo>
                    <a:pt x="100" y="279"/>
                    <a:pt x="99" y="278"/>
                    <a:pt x="98" y="278"/>
                  </a:cubicBezTo>
                  <a:cubicBezTo>
                    <a:pt x="97" y="277"/>
                    <a:pt x="97" y="274"/>
                    <a:pt x="97" y="272"/>
                  </a:cubicBezTo>
                  <a:cubicBezTo>
                    <a:pt x="96" y="271"/>
                    <a:pt x="94" y="268"/>
                    <a:pt x="94" y="266"/>
                  </a:cubicBezTo>
                  <a:cubicBezTo>
                    <a:pt x="94" y="265"/>
                    <a:pt x="96" y="263"/>
                    <a:pt x="97" y="262"/>
                  </a:cubicBezTo>
                  <a:cubicBezTo>
                    <a:pt x="98" y="260"/>
                    <a:pt x="101" y="258"/>
                    <a:pt x="101" y="257"/>
                  </a:cubicBezTo>
                  <a:cubicBezTo>
                    <a:pt x="102" y="255"/>
                    <a:pt x="104" y="252"/>
                    <a:pt x="104" y="251"/>
                  </a:cubicBezTo>
                  <a:cubicBezTo>
                    <a:pt x="104" y="249"/>
                    <a:pt x="103" y="247"/>
                    <a:pt x="102" y="246"/>
                  </a:cubicBezTo>
                  <a:cubicBezTo>
                    <a:pt x="102" y="244"/>
                    <a:pt x="100" y="241"/>
                    <a:pt x="99" y="240"/>
                  </a:cubicBezTo>
                  <a:cubicBezTo>
                    <a:pt x="98" y="239"/>
                    <a:pt x="95" y="237"/>
                    <a:pt x="93" y="236"/>
                  </a:cubicBezTo>
                  <a:cubicBezTo>
                    <a:pt x="91" y="236"/>
                    <a:pt x="87" y="235"/>
                    <a:pt x="85" y="235"/>
                  </a:cubicBezTo>
                  <a:cubicBezTo>
                    <a:pt x="83" y="234"/>
                    <a:pt x="78" y="234"/>
                    <a:pt x="76" y="234"/>
                  </a:cubicBezTo>
                  <a:cubicBezTo>
                    <a:pt x="74" y="234"/>
                    <a:pt x="70" y="234"/>
                    <a:pt x="69" y="234"/>
                  </a:cubicBezTo>
                  <a:cubicBezTo>
                    <a:pt x="67" y="235"/>
                    <a:pt x="65" y="236"/>
                    <a:pt x="64" y="236"/>
                  </a:cubicBezTo>
                  <a:cubicBezTo>
                    <a:pt x="62" y="236"/>
                    <a:pt x="61" y="234"/>
                    <a:pt x="60" y="233"/>
                  </a:cubicBezTo>
                  <a:cubicBezTo>
                    <a:pt x="60" y="231"/>
                    <a:pt x="59" y="229"/>
                    <a:pt x="59" y="227"/>
                  </a:cubicBezTo>
                  <a:cubicBezTo>
                    <a:pt x="58" y="225"/>
                    <a:pt x="58" y="221"/>
                    <a:pt x="58" y="219"/>
                  </a:cubicBezTo>
                  <a:cubicBezTo>
                    <a:pt x="58" y="217"/>
                    <a:pt x="57" y="213"/>
                    <a:pt x="56" y="211"/>
                  </a:cubicBezTo>
                  <a:cubicBezTo>
                    <a:pt x="56" y="210"/>
                    <a:pt x="55" y="206"/>
                    <a:pt x="54" y="205"/>
                  </a:cubicBezTo>
                  <a:cubicBezTo>
                    <a:pt x="53" y="204"/>
                    <a:pt x="52" y="201"/>
                    <a:pt x="51" y="201"/>
                  </a:cubicBezTo>
                  <a:cubicBezTo>
                    <a:pt x="49" y="200"/>
                    <a:pt x="46" y="199"/>
                    <a:pt x="45" y="199"/>
                  </a:cubicBezTo>
                  <a:cubicBezTo>
                    <a:pt x="43" y="199"/>
                    <a:pt x="39" y="199"/>
                    <a:pt x="37" y="198"/>
                  </a:cubicBezTo>
                  <a:cubicBezTo>
                    <a:pt x="36" y="198"/>
                    <a:pt x="33" y="198"/>
                    <a:pt x="32" y="197"/>
                  </a:cubicBezTo>
                  <a:cubicBezTo>
                    <a:pt x="31" y="197"/>
                    <a:pt x="29" y="195"/>
                    <a:pt x="28" y="194"/>
                  </a:cubicBezTo>
                  <a:cubicBezTo>
                    <a:pt x="28" y="194"/>
                    <a:pt x="27" y="192"/>
                    <a:pt x="27" y="191"/>
                  </a:cubicBezTo>
                  <a:cubicBezTo>
                    <a:pt x="27" y="189"/>
                    <a:pt x="27" y="185"/>
                    <a:pt x="27" y="183"/>
                  </a:cubicBezTo>
                  <a:cubicBezTo>
                    <a:pt x="27" y="181"/>
                    <a:pt x="26" y="178"/>
                    <a:pt x="25" y="176"/>
                  </a:cubicBezTo>
                  <a:cubicBezTo>
                    <a:pt x="24" y="175"/>
                    <a:pt x="23" y="173"/>
                    <a:pt x="22" y="172"/>
                  </a:cubicBezTo>
                  <a:cubicBezTo>
                    <a:pt x="22" y="172"/>
                    <a:pt x="20" y="171"/>
                    <a:pt x="19" y="170"/>
                  </a:cubicBezTo>
                  <a:cubicBezTo>
                    <a:pt x="19" y="169"/>
                    <a:pt x="19" y="167"/>
                    <a:pt x="19" y="166"/>
                  </a:cubicBezTo>
                  <a:cubicBezTo>
                    <a:pt x="19" y="165"/>
                    <a:pt x="19" y="162"/>
                    <a:pt x="18" y="161"/>
                  </a:cubicBezTo>
                  <a:cubicBezTo>
                    <a:pt x="18" y="160"/>
                    <a:pt x="16" y="158"/>
                    <a:pt x="15" y="157"/>
                  </a:cubicBezTo>
                  <a:cubicBezTo>
                    <a:pt x="15" y="156"/>
                    <a:pt x="13" y="155"/>
                    <a:pt x="12" y="154"/>
                  </a:cubicBezTo>
                  <a:cubicBezTo>
                    <a:pt x="11" y="153"/>
                    <a:pt x="10" y="152"/>
                    <a:pt x="9" y="152"/>
                  </a:cubicBezTo>
                  <a:cubicBezTo>
                    <a:pt x="8" y="151"/>
                    <a:pt x="6" y="152"/>
                    <a:pt x="5" y="151"/>
                  </a:cubicBezTo>
                  <a:cubicBezTo>
                    <a:pt x="3" y="151"/>
                    <a:pt x="1" y="149"/>
                    <a:pt x="1" y="148"/>
                  </a:cubicBezTo>
                  <a:cubicBezTo>
                    <a:pt x="0" y="147"/>
                    <a:pt x="0" y="145"/>
                    <a:pt x="0" y="143"/>
                  </a:cubicBezTo>
                  <a:cubicBezTo>
                    <a:pt x="0" y="142"/>
                    <a:pt x="2" y="138"/>
                    <a:pt x="2" y="136"/>
                  </a:cubicBezTo>
                  <a:cubicBezTo>
                    <a:pt x="3" y="134"/>
                    <a:pt x="5" y="130"/>
                    <a:pt x="5" y="128"/>
                  </a:cubicBezTo>
                  <a:cubicBezTo>
                    <a:pt x="6" y="125"/>
                    <a:pt x="8" y="118"/>
                    <a:pt x="9" y="116"/>
                  </a:cubicBezTo>
                  <a:cubicBezTo>
                    <a:pt x="11" y="112"/>
                    <a:pt x="15" y="106"/>
                    <a:pt x="18" y="102"/>
                  </a:cubicBezTo>
                  <a:cubicBezTo>
                    <a:pt x="20" y="100"/>
                    <a:pt x="25" y="94"/>
                    <a:pt x="27" y="92"/>
                  </a:cubicBezTo>
                  <a:cubicBezTo>
                    <a:pt x="29" y="90"/>
                    <a:pt x="35" y="87"/>
                    <a:pt x="37" y="85"/>
                  </a:cubicBezTo>
                  <a:cubicBezTo>
                    <a:pt x="39" y="82"/>
                    <a:pt x="43" y="76"/>
                    <a:pt x="45" y="73"/>
                  </a:cubicBezTo>
                  <a:cubicBezTo>
                    <a:pt x="46" y="70"/>
                    <a:pt x="49" y="66"/>
                    <a:pt x="49" y="63"/>
                  </a:cubicBezTo>
                  <a:cubicBezTo>
                    <a:pt x="50" y="61"/>
                    <a:pt x="50" y="55"/>
                    <a:pt x="50" y="52"/>
                  </a:cubicBezTo>
                  <a:cubicBezTo>
                    <a:pt x="50" y="50"/>
                    <a:pt x="50" y="45"/>
                    <a:pt x="51" y="43"/>
                  </a:cubicBezTo>
                  <a:cubicBezTo>
                    <a:pt x="51" y="41"/>
                    <a:pt x="53" y="39"/>
                    <a:pt x="54" y="38"/>
                  </a:cubicBezTo>
                  <a:cubicBezTo>
                    <a:pt x="56" y="35"/>
                    <a:pt x="60" y="31"/>
                    <a:pt x="62" y="29"/>
                  </a:cubicBezTo>
                  <a:cubicBezTo>
                    <a:pt x="64" y="27"/>
                    <a:pt x="67" y="23"/>
                    <a:pt x="69" y="22"/>
                  </a:cubicBezTo>
                  <a:cubicBezTo>
                    <a:pt x="71" y="20"/>
                    <a:pt x="74" y="18"/>
                    <a:pt x="76" y="17"/>
                  </a:cubicBezTo>
                  <a:cubicBezTo>
                    <a:pt x="77" y="16"/>
                    <a:pt x="80" y="14"/>
                    <a:pt x="81" y="12"/>
                  </a:cubicBezTo>
                  <a:cubicBezTo>
                    <a:pt x="81" y="11"/>
                    <a:pt x="81" y="7"/>
                    <a:pt x="80" y="6"/>
                  </a:cubicBezTo>
                  <a:cubicBezTo>
                    <a:pt x="80" y="5"/>
                    <a:pt x="79" y="4"/>
                    <a:pt x="79" y="3"/>
                  </a:cubicBezTo>
                  <a:cubicBezTo>
                    <a:pt x="79" y="3"/>
                    <a:pt x="78" y="1"/>
                    <a:pt x="79" y="1"/>
                  </a:cubicBezTo>
                  <a:cubicBezTo>
                    <a:pt x="80" y="0"/>
                    <a:pt x="82" y="0"/>
                    <a:pt x="83" y="1"/>
                  </a:cubicBezTo>
                  <a:cubicBezTo>
                    <a:pt x="84" y="1"/>
                    <a:pt x="86" y="1"/>
                    <a:pt x="87" y="1"/>
                  </a:cubicBezTo>
                  <a:cubicBezTo>
                    <a:pt x="88" y="2"/>
                    <a:pt x="91" y="4"/>
                    <a:pt x="92" y="5"/>
                  </a:cubicBezTo>
                  <a:cubicBezTo>
                    <a:pt x="94" y="6"/>
                    <a:pt x="98" y="8"/>
                    <a:pt x="100" y="9"/>
                  </a:cubicBezTo>
                  <a:cubicBezTo>
                    <a:pt x="101" y="10"/>
                    <a:pt x="105" y="12"/>
                    <a:pt x="107" y="12"/>
                  </a:cubicBezTo>
                  <a:cubicBezTo>
                    <a:pt x="108" y="13"/>
                    <a:pt x="112" y="12"/>
                    <a:pt x="114" y="12"/>
                  </a:cubicBezTo>
                  <a:cubicBezTo>
                    <a:pt x="115" y="13"/>
                    <a:pt x="118" y="15"/>
                    <a:pt x="119" y="15"/>
                  </a:cubicBezTo>
                  <a:cubicBezTo>
                    <a:pt x="120" y="16"/>
                    <a:pt x="122" y="17"/>
                    <a:pt x="123" y="17"/>
                  </a:cubicBezTo>
                  <a:cubicBezTo>
                    <a:pt x="124" y="18"/>
                    <a:pt x="125" y="18"/>
                    <a:pt x="126" y="18"/>
                  </a:cubicBezTo>
                  <a:cubicBezTo>
                    <a:pt x="141" y="35"/>
                    <a:pt x="141" y="35"/>
                    <a:pt x="141" y="35"/>
                  </a:cubicBezTo>
                  <a:cubicBezTo>
                    <a:pt x="131" y="41"/>
                    <a:pt x="131" y="41"/>
                    <a:pt x="131" y="4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41" y="61"/>
                    <a:pt x="141" y="61"/>
                    <a:pt x="141" y="61"/>
                  </a:cubicBezTo>
                  <a:cubicBezTo>
                    <a:pt x="146" y="78"/>
                    <a:pt x="146" y="78"/>
                    <a:pt x="146" y="78"/>
                  </a:cubicBezTo>
                  <a:cubicBezTo>
                    <a:pt x="164" y="74"/>
                    <a:pt x="164" y="74"/>
                    <a:pt x="164" y="74"/>
                  </a:cubicBezTo>
                  <a:cubicBezTo>
                    <a:pt x="178" y="93"/>
                    <a:pt x="178" y="93"/>
                    <a:pt x="178" y="93"/>
                  </a:cubicBezTo>
                  <a:cubicBezTo>
                    <a:pt x="188" y="92"/>
                    <a:pt x="188" y="92"/>
                    <a:pt x="188" y="92"/>
                  </a:cubicBezTo>
                  <a:cubicBezTo>
                    <a:pt x="199" y="98"/>
                    <a:pt x="199" y="98"/>
                    <a:pt x="199" y="98"/>
                  </a:cubicBezTo>
                  <a:cubicBezTo>
                    <a:pt x="205" y="109"/>
                    <a:pt x="205" y="109"/>
                    <a:pt x="205" y="109"/>
                  </a:cubicBezTo>
                  <a:cubicBezTo>
                    <a:pt x="225" y="113"/>
                    <a:pt x="225" y="113"/>
                    <a:pt x="225" y="113"/>
                  </a:cubicBezTo>
                  <a:cubicBezTo>
                    <a:pt x="227" y="107"/>
                    <a:pt x="227" y="107"/>
                    <a:pt x="227" y="107"/>
                  </a:cubicBezTo>
                  <a:cubicBezTo>
                    <a:pt x="228" y="108"/>
                    <a:pt x="229" y="109"/>
                    <a:pt x="230" y="110"/>
                  </a:cubicBezTo>
                  <a:cubicBezTo>
                    <a:pt x="231" y="111"/>
                    <a:pt x="233" y="113"/>
                    <a:pt x="234" y="114"/>
                  </a:cubicBezTo>
                  <a:cubicBezTo>
                    <a:pt x="235" y="115"/>
                    <a:pt x="236" y="116"/>
                    <a:pt x="237" y="117"/>
                  </a:cubicBezTo>
                  <a:cubicBezTo>
                    <a:pt x="238" y="118"/>
                    <a:pt x="238" y="121"/>
                    <a:pt x="239" y="123"/>
                  </a:cubicBezTo>
                  <a:cubicBezTo>
                    <a:pt x="240" y="124"/>
                    <a:pt x="242" y="127"/>
                    <a:pt x="243" y="129"/>
                  </a:cubicBezTo>
                  <a:cubicBezTo>
                    <a:pt x="244" y="130"/>
                    <a:pt x="245" y="131"/>
                    <a:pt x="245" y="131"/>
                  </a:cubicBezTo>
                  <a:cubicBezTo>
                    <a:pt x="246" y="132"/>
                    <a:pt x="249" y="131"/>
                    <a:pt x="250" y="131"/>
                  </a:cubicBezTo>
                  <a:cubicBezTo>
                    <a:pt x="252" y="131"/>
                    <a:pt x="255" y="131"/>
                    <a:pt x="257" y="131"/>
                  </a:cubicBezTo>
                  <a:cubicBezTo>
                    <a:pt x="258" y="131"/>
                    <a:pt x="261" y="131"/>
                    <a:pt x="262" y="132"/>
                  </a:cubicBezTo>
                  <a:cubicBezTo>
                    <a:pt x="263" y="133"/>
                    <a:pt x="262" y="135"/>
                    <a:pt x="262" y="136"/>
                  </a:cubicBezTo>
                  <a:cubicBezTo>
                    <a:pt x="262" y="137"/>
                    <a:pt x="262" y="139"/>
                    <a:pt x="262" y="140"/>
                  </a:cubicBezTo>
                  <a:cubicBezTo>
                    <a:pt x="261" y="142"/>
                    <a:pt x="261" y="145"/>
                    <a:pt x="261" y="147"/>
                  </a:cubicBezTo>
                  <a:cubicBezTo>
                    <a:pt x="261" y="148"/>
                    <a:pt x="261" y="150"/>
                    <a:pt x="261" y="151"/>
                  </a:cubicBezTo>
                  <a:cubicBezTo>
                    <a:pt x="262" y="152"/>
                    <a:pt x="263" y="154"/>
                    <a:pt x="263" y="155"/>
                  </a:cubicBezTo>
                  <a:cubicBezTo>
                    <a:pt x="265" y="156"/>
                    <a:pt x="268" y="158"/>
                    <a:pt x="270" y="158"/>
                  </a:cubicBezTo>
                  <a:cubicBezTo>
                    <a:pt x="271" y="159"/>
                    <a:pt x="274" y="160"/>
                    <a:pt x="276" y="161"/>
                  </a:cubicBezTo>
                  <a:cubicBezTo>
                    <a:pt x="277" y="162"/>
                    <a:pt x="279" y="163"/>
                    <a:pt x="279" y="164"/>
                  </a:cubicBezTo>
                  <a:cubicBezTo>
                    <a:pt x="280" y="165"/>
                    <a:pt x="279" y="167"/>
                    <a:pt x="279" y="168"/>
                  </a:cubicBezTo>
                  <a:cubicBezTo>
                    <a:pt x="279" y="169"/>
                    <a:pt x="278" y="171"/>
                    <a:pt x="278" y="172"/>
                  </a:cubicBezTo>
                  <a:cubicBezTo>
                    <a:pt x="278" y="174"/>
                    <a:pt x="277" y="178"/>
                    <a:pt x="277" y="180"/>
                  </a:cubicBezTo>
                  <a:cubicBezTo>
                    <a:pt x="278" y="181"/>
                    <a:pt x="279" y="182"/>
                    <a:pt x="280" y="182"/>
                  </a:cubicBezTo>
                  <a:cubicBezTo>
                    <a:pt x="281" y="183"/>
                    <a:pt x="283" y="181"/>
                    <a:pt x="283" y="181"/>
                  </a:cubicBezTo>
                  <a:cubicBezTo>
                    <a:pt x="284" y="180"/>
                    <a:pt x="285" y="178"/>
                    <a:pt x="286" y="177"/>
                  </a:cubicBezTo>
                  <a:cubicBezTo>
                    <a:pt x="286" y="176"/>
                    <a:pt x="287" y="175"/>
                    <a:pt x="288" y="174"/>
                  </a:cubicBezTo>
                  <a:cubicBezTo>
                    <a:pt x="288" y="174"/>
                    <a:pt x="290" y="174"/>
                    <a:pt x="290" y="174"/>
                  </a:cubicBezTo>
                  <a:cubicBezTo>
                    <a:pt x="291" y="174"/>
                    <a:pt x="294" y="174"/>
                    <a:pt x="295" y="174"/>
                  </a:cubicBezTo>
                  <a:cubicBezTo>
                    <a:pt x="296" y="174"/>
                    <a:pt x="299" y="172"/>
                    <a:pt x="300" y="171"/>
                  </a:cubicBezTo>
                  <a:cubicBezTo>
                    <a:pt x="301" y="170"/>
                    <a:pt x="303" y="170"/>
                    <a:pt x="305" y="169"/>
                  </a:cubicBezTo>
                  <a:cubicBezTo>
                    <a:pt x="306" y="169"/>
                    <a:pt x="308" y="169"/>
                    <a:pt x="309" y="169"/>
                  </a:cubicBezTo>
                  <a:cubicBezTo>
                    <a:pt x="310" y="169"/>
                    <a:pt x="312" y="170"/>
                    <a:pt x="313" y="171"/>
                  </a:cubicBezTo>
                  <a:cubicBezTo>
                    <a:pt x="314" y="172"/>
                    <a:pt x="314" y="175"/>
                    <a:pt x="314" y="177"/>
                  </a:cubicBezTo>
                  <a:cubicBezTo>
                    <a:pt x="314" y="178"/>
                    <a:pt x="315" y="180"/>
                    <a:pt x="315" y="181"/>
                  </a:cubicBezTo>
                  <a:cubicBezTo>
                    <a:pt x="315" y="182"/>
                    <a:pt x="314" y="184"/>
                    <a:pt x="314" y="185"/>
                  </a:cubicBezTo>
                  <a:cubicBezTo>
                    <a:pt x="313" y="186"/>
                    <a:pt x="311" y="188"/>
                    <a:pt x="310" y="190"/>
                  </a:cubicBezTo>
                  <a:cubicBezTo>
                    <a:pt x="310" y="190"/>
                    <a:pt x="310" y="192"/>
                    <a:pt x="310" y="193"/>
                  </a:cubicBezTo>
                  <a:cubicBezTo>
                    <a:pt x="311" y="194"/>
                    <a:pt x="312" y="197"/>
                    <a:pt x="312" y="198"/>
                  </a:cubicBezTo>
                  <a:cubicBezTo>
                    <a:pt x="313" y="200"/>
                    <a:pt x="314" y="204"/>
                    <a:pt x="315" y="205"/>
                  </a:cubicBezTo>
                  <a:cubicBezTo>
                    <a:pt x="316" y="207"/>
                    <a:pt x="320" y="210"/>
                    <a:pt x="322" y="211"/>
                  </a:cubicBezTo>
                  <a:cubicBezTo>
                    <a:pt x="323" y="212"/>
                    <a:pt x="327" y="213"/>
                    <a:pt x="328" y="213"/>
                  </a:cubicBezTo>
                  <a:cubicBezTo>
                    <a:pt x="329" y="213"/>
                    <a:pt x="332" y="213"/>
                    <a:pt x="332" y="212"/>
                  </a:cubicBezTo>
                  <a:cubicBezTo>
                    <a:pt x="333" y="211"/>
                    <a:pt x="333" y="209"/>
                    <a:pt x="334" y="209"/>
                  </a:cubicBezTo>
                  <a:cubicBezTo>
                    <a:pt x="335" y="208"/>
                    <a:pt x="338" y="207"/>
                    <a:pt x="339" y="207"/>
                  </a:cubicBezTo>
                  <a:cubicBezTo>
                    <a:pt x="340" y="206"/>
                    <a:pt x="341" y="205"/>
                    <a:pt x="342" y="206"/>
                  </a:cubicBezTo>
                  <a:cubicBezTo>
                    <a:pt x="343" y="206"/>
                    <a:pt x="344" y="209"/>
                    <a:pt x="344" y="210"/>
                  </a:cubicBezTo>
                  <a:cubicBezTo>
                    <a:pt x="345" y="211"/>
                    <a:pt x="347" y="214"/>
                    <a:pt x="348" y="215"/>
                  </a:cubicBezTo>
                  <a:cubicBezTo>
                    <a:pt x="349" y="216"/>
                    <a:pt x="351" y="219"/>
                    <a:pt x="352" y="221"/>
                  </a:cubicBezTo>
                  <a:cubicBezTo>
                    <a:pt x="353" y="222"/>
                    <a:pt x="355" y="225"/>
                    <a:pt x="355" y="227"/>
                  </a:cubicBezTo>
                  <a:cubicBezTo>
                    <a:pt x="356" y="230"/>
                    <a:pt x="358" y="235"/>
                    <a:pt x="359" y="237"/>
                  </a:cubicBezTo>
                  <a:cubicBezTo>
                    <a:pt x="359" y="239"/>
                    <a:pt x="360" y="242"/>
                    <a:pt x="361" y="244"/>
                  </a:cubicBezTo>
                  <a:cubicBezTo>
                    <a:pt x="361" y="245"/>
                    <a:pt x="362" y="248"/>
                    <a:pt x="362" y="250"/>
                  </a:cubicBezTo>
                  <a:cubicBezTo>
                    <a:pt x="362" y="251"/>
                    <a:pt x="360" y="253"/>
                    <a:pt x="359" y="254"/>
                  </a:cubicBezTo>
                  <a:cubicBezTo>
                    <a:pt x="359" y="255"/>
                    <a:pt x="357" y="258"/>
                    <a:pt x="357" y="259"/>
                  </a:cubicBezTo>
                  <a:cubicBezTo>
                    <a:pt x="356" y="260"/>
                    <a:pt x="356" y="261"/>
                    <a:pt x="356" y="262"/>
                  </a:cubicBezTo>
                  <a:cubicBezTo>
                    <a:pt x="356" y="263"/>
                    <a:pt x="358" y="264"/>
                    <a:pt x="358" y="264"/>
                  </a:cubicBezTo>
                  <a:cubicBezTo>
                    <a:pt x="360" y="265"/>
                    <a:pt x="363" y="266"/>
                    <a:pt x="364" y="266"/>
                  </a:cubicBezTo>
                  <a:cubicBezTo>
                    <a:pt x="366" y="268"/>
                    <a:pt x="370" y="271"/>
                    <a:pt x="372" y="273"/>
                  </a:cubicBezTo>
                  <a:cubicBezTo>
                    <a:pt x="373" y="274"/>
                    <a:pt x="375" y="276"/>
                    <a:pt x="376" y="277"/>
                  </a:cubicBezTo>
                  <a:close/>
                </a:path>
              </a:pathLst>
            </a:custGeom>
            <a:solidFill>
              <a:srgbClr val="C00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7D0A4A92-7D34-A5B7-5453-1DD1D9179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75" y="623888"/>
              <a:ext cx="819150" cy="912813"/>
            </a:xfrm>
            <a:custGeom>
              <a:avLst/>
              <a:gdLst>
                <a:gd name="T0" fmla="*/ 406 w 431"/>
                <a:gd name="T1" fmla="*/ 133 h 480"/>
                <a:gd name="T2" fmla="*/ 426 w 431"/>
                <a:gd name="T3" fmla="*/ 198 h 480"/>
                <a:gd name="T4" fmla="*/ 424 w 431"/>
                <a:gd name="T5" fmla="*/ 230 h 480"/>
                <a:gd name="T6" fmla="*/ 410 w 431"/>
                <a:gd name="T7" fmla="*/ 236 h 480"/>
                <a:gd name="T8" fmla="*/ 403 w 431"/>
                <a:gd name="T9" fmla="*/ 233 h 480"/>
                <a:gd name="T10" fmla="*/ 387 w 431"/>
                <a:gd name="T11" fmla="*/ 236 h 480"/>
                <a:gd name="T12" fmla="*/ 378 w 431"/>
                <a:gd name="T13" fmla="*/ 249 h 480"/>
                <a:gd name="T14" fmla="*/ 365 w 431"/>
                <a:gd name="T15" fmla="*/ 266 h 480"/>
                <a:gd name="T16" fmla="*/ 317 w 431"/>
                <a:gd name="T17" fmla="*/ 299 h 480"/>
                <a:gd name="T18" fmla="*/ 296 w 431"/>
                <a:gd name="T19" fmla="*/ 305 h 480"/>
                <a:gd name="T20" fmla="*/ 283 w 431"/>
                <a:gd name="T21" fmla="*/ 296 h 480"/>
                <a:gd name="T22" fmla="*/ 270 w 431"/>
                <a:gd name="T23" fmla="*/ 315 h 480"/>
                <a:gd name="T24" fmla="*/ 265 w 431"/>
                <a:gd name="T25" fmla="*/ 341 h 480"/>
                <a:gd name="T26" fmla="*/ 247 w 431"/>
                <a:gd name="T27" fmla="*/ 353 h 480"/>
                <a:gd name="T28" fmla="*/ 271 w 431"/>
                <a:gd name="T29" fmla="*/ 369 h 480"/>
                <a:gd name="T30" fmla="*/ 263 w 431"/>
                <a:gd name="T31" fmla="*/ 387 h 480"/>
                <a:gd name="T32" fmla="*/ 247 w 431"/>
                <a:gd name="T33" fmla="*/ 384 h 480"/>
                <a:gd name="T34" fmla="*/ 216 w 431"/>
                <a:gd name="T35" fmla="*/ 389 h 480"/>
                <a:gd name="T36" fmla="*/ 187 w 431"/>
                <a:gd name="T37" fmla="*/ 388 h 480"/>
                <a:gd name="T38" fmla="*/ 151 w 431"/>
                <a:gd name="T39" fmla="*/ 394 h 480"/>
                <a:gd name="T40" fmla="*/ 129 w 431"/>
                <a:gd name="T41" fmla="*/ 432 h 480"/>
                <a:gd name="T42" fmla="*/ 125 w 431"/>
                <a:gd name="T43" fmla="*/ 448 h 480"/>
                <a:gd name="T44" fmla="*/ 117 w 431"/>
                <a:gd name="T45" fmla="*/ 480 h 480"/>
                <a:gd name="T46" fmla="*/ 80 w 431"/>
                <a:gd name="T47" fmla="*/ 459 h 480"/>
                <a:gd name="T48" fmla="*/ 38 w 431"/>
                <a:gd name="T49" fmla="*/ 445 h 480"/>
                <a:gd name="T50" fmla="*/ 23 w 431"/>
                <a:gd name="T51" fmla="*/ 408 h 480"/>
                <a:gd name="T52" fmla="*/ 21 w 431"/>
                <a:gd name="T53" fmla="*/ 384 h 480"/>
                <a:gd name="T54" fmla="*/ 19 w 431"/>
                <a:gd name="T55" fmla="*/ 365 h 480"/>
                <a:gd name="T56" fmla="*/ 13 w 431"/>
                <a:gd name="T57" fmla="*/ 351 h 480"/>
                <a:gd name="T58" fmla="*/ 5 w 431"/>
                <a:gd name="T59" fmla="*/ 342 h 480"/>
                <a:gd name="T60" fmla="*/ 11 w 431"/>
                <a:gd name="T61" fmla="*/ 322 h 480"/>
                <a:gd name="T62" fmla="*/ 12 w 431"/>
                <a:gd name="T63" fmla="*/ 275 h 480"/>
                <a:gd name="T64" fmla="*/ 4 w 431"/>
                <a:gd name="T65" fmla="*/ 266 h 480"/>
                <a:gd name="T66" fmla="*/ 5 w 431"/>
                <a:gd name="T67" fmla="*/ 254 h 480"/>
                <a:gd name="T68" fmla="*/ 37 w 431"/>
                <a:gd name="T69" fmla="*/ 223 h 480"/>
                <a:gd name="T70" fmla="*/ 94 w 431"/>
                <a:gd name="T71" fmla="*/ 160 h 480"/>
                <a:gd name="T72" fmla="*/ 125 w 431"/>
                <a:gd name="T73" fmla="*/ 129 h 480"/>
                <a:gd name="T74" fmla="*/ 175 w 431"/>
                <a:gd name="T75" fmla="*/ 93 h 480"/>
                <a:gd name="T76" fmla="*/ 186 w 431"/>
                <a:gd name="T77" fmla="*/ 75 h 480"/>
                <a:gd name="T78" fmla="*/ 202 w 431"/>
                <a:gd name="T79" fmla="*/ 71 h 480"/>
                <a:gd name="T80" fmla="*/ 225 w 431"/>
                <a:gd name="T81" fmla="*/ 68 h 480"/>
                <a:gd name="T82" fmla="*/ 240 w 431"/>
                <a:gd name="T83" fmla="*/ 52 h 480"/>
                <a:gd name="T84" fmla="*/ 243 w 431"/>
                <a:gd name="T85" fmla="*/ 22 h 480"/>
                <a:gd name="T86" fmla="*/ 240 w 431"/>
                <a:gd name="T87" fmla="*/ 1 h 480"/>
                <a:gd name="T88" fmla="*/ 244 w 431"/>
                <a:gd name="T89" fmla="*/ 13 h 480"/>
                <a:gd name="T90" fmla="*/ 274 w 431"/>
                <a:gd name="T91" fmla="*/ 41 h 480"/>
                <a:gd name="T92" fmla="*/ 283 w 431"/>
                <a:gd name="T93" fmla="*/ 37 h 480"/>
                <a:gd name="T94" fmla="*/ 293 w 431"/>
                <a:gd name="T95" fmla="*/ 40 h 480"/>
                <a:gd name="T96" fmla="*/ 298 w 431"/>
                <a:gd name="T97" fmla="*/ 49 h 480"/>
                <a:gd name="T98" fmla="*/ 314 w 431"/>
                <a:gd name="T99" fmla="*/ 57 h 480"/>
                <a:gd name="T100" fmla="*/ 319 w 431"/>
                <a:gd name="T101" fmla="*/ 69 h 480"/>
                <a:gd name="T102" fmla="*/ 319 w 431"/>
                <a:gd name="T103" fmla="*/ 86 h 480"/>
                <a:gd name="T104" fmla="*/ 337 w 431"/>
                <a:gd name="T105" fmla="*/ 101 h 480"/>
                <a:gd name="T106" fmla="*/ 354 w 431"/>
                <a:gd name="T107" fmla="*/ 109 h 480"/>
                <a:gd name="T108" fmla="*/ 364 w 431"/>
                <a:gd name="T109" fmla="*/ 105 h 480"/>
                <a:gd name="T110" fmla="*/ 377 w 431"/>
                <a:gd name="T111" fmla="*/ 104 h 480"/>
                <a:gd name="T112" fmla="*/ 387 w 431"/>
                <a:gd name="T113" fmla="*/ 112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31" h="480">
                  <a:moveTo>
                    <a:pt x="396" y="125"/>
                  </a:moveTo>
                  <a:cubicBezTo>
                    <a:pt x="406" y="128"/>
                    <a:pt x="406" y="128"/>
                    <a:pt x="406" y="128"/>
                  </a:cubicBezTo>
                  <a:cubicBezTo>
                    <a:pt x="406" y="133"/>
                    <a:pt x="406" y="133"/>
                    <a:pt x="406" y="133"/>
                  </a:cubicBezTo>
                  <a:cubicBezTo>
                    <a:pt x="397" y="138"/>
                    <a:pt x="397" y="138"/>
                    <a:pt x="397" y="138"/>
                  </a:cubicBezTo>
                  <a:cubicBezTo>
                    <a:pt x="398" y="163"/>
                    <a:pt x="398" y="163"/>
                    <a:pt x="398" y="163"/>
                  </a:cubicBezTo>
                  <a:cubicBezTo>
                    <a:pt x="426" y="198"/>
                    <a:pt x="426" y="198"/>
                    <a:pt x="426" y="198"/>
                  </a:cubicBezTo>
                  <a:cubicBezTo>
                    <a:pt x="426" y="198"/>
                    <a:pt x="427" y="197"/>
                    <a:pt x="428" y="196"/>
                  </a:cubicBezTo>
                  <a:cubicBezTo>
                    <a:pt x="431" y="206"/>
                    <a:pt x="431" y="206"/>
                    <a:pt x="431" y="206"/>
                  </a:cubicBezTo>
                  <a:cubicBezTo>
                    <a:pt x="424" y="230"/>
                    <a:pt x="424" y="230"/>
                    <a:pt x="424" y="230"/>
                  </a:cubicBezTo>
                  <a:cubicBezTo>
                    <a:pt x="416" y="238"/>
                    <a:pt x="416" y="238"/>
                    <a:pt x="416" y="238"/>
                  </a:cubicBezTo>
                  <a:cubicBezTo>
                    <a:pt x="416" y="238"/>
                    <a:pt x="414" y="239"/>
                    <a:pt x="413" y="239"/>
                  </a:cubicBezTo>
                  <a:cubicBezTo>
                    <a:pt x="412" y="239"/>
                    <a:pt x="411" y="237"/>
                    <a:pt x="410" y="236"/>
                  </a:cubicBezTo>
                  <a:cubicBezTo>
                    <a:pt x="410" y="235"/>
                    <a:pt x="410" y="232"/>
                    <a:pt x="410" y="231"/>
                  </a:cubicBezTo>
                  <a:cubicBezTo>
                    <a:pt x="409" y="231"/>
                    <a:pt x="408" y="231"/>
                    <a:pt x="408" y="231"/>
                  </a:cubicBezTo>
                  <a:cubicBezTo>
                    <a:pt x="406" y="231"/>
                    <a:pt x="404" y="232"/>
                    <a:pt x="403" y="233"/>
                  </a:cubicBezTo>
                  <a:cubicBezTo>
                    <a:pt x="402" y="233"/>
                    <a:pt x="400" y="234"/>
                    <a:pt x="399" y="234"/>
                  </a:cubicBezTo>
                  <a:cubicBezTo>
                    <a:pt x="398" y="235"/>
                    <a:pt x="396" y="234"/>
                    <a:pt x="395" y="234"/>
                  </a:cubicBezTo>
                  <a:cubicBezTo>
                    <a:pt x="393" y="234"/>
                    <a:pt x="389" y="235"/>
                    <a:pt x="387" y="236"/>
                  </a:cubicBezTo>
                  <a:cubicBezTo>
                    <a:pt x="385" y="236"/>
                    <a:pt x="381" y="236"/>
                    <a:pt x="379" y="237"/>
                  </a:cubicBezTo>
                  <a:cubicBezTo>
                    <a:pt x="378" y="238"/>
                    <a:pt x="377" y="241"/>
                    <a:pt x="376" y="242"/>
                  </a:cubicBezTo>
                  <a:cubicBezTo>
                    <a:pt x="376" y="244"/>
                    <a:pt x="377" y="247"/>
                    <a:pt x="378" y="249"/>
                  </a:cubicBezTo>
                  <a:cubicBezTo>
                    <a:pt x="378" y="250"/>
                    <a:pt x="380" y="254"/>
                    <a:pt x="380" y="254"/>
                  </a:cubicBezTo>
                  <a:cubicBezTo>
                    <a:pt x="375" y="264"/>
                    <a:pt x="375" y="264"/>
                    <a:pt x="375" y="264"/>
                  </a:cubicBezTo>
                  <a:cubicBezTo>
                    <a:pt x="365" y="266"/>
                    <a:pt x="365" y="266"/>
                    <a:pt x="365" y="266"/>
                  </a:cubicBezTo>
                  <a:cubicBezTo>
                    <a:pt x="356" y="279"/>
                    <a:pt x="356" y="279"/>
                    <a:pt x="356" y="279"/>
                  </a:cubicBezTo>
                  <a:cubicBezTo>
                    <a:pt x="341" y="290"/>
                    <a:pt x="341" y="290"/>
                    <a:pt x="341" y="290"/>
                  </a:cubicBezTo>
                  <a:cubicBezTo>
                    <a:pt x="317" y="299"/>
                    <a:pt x="317" y="299"/>
                    <a:pt x="317" y="299"/>
                  </a:cubicBezTo>
                  <a:cubicBezTo>
                    <a:pt x="320" y="311"/>
                    <a:pt x="320" y="311"/>
                    <a:pt x="320" y="311"/>
                  </a:cubicBezTo>
                  <a:cubicBezTo>
                    <a:pt x="320" y="314"/>
                    <a:pt x="320" y="314"/>
                    <a:pt x="320" y="314"/>
                  </a:cubicBezTo>
                  <a:cubicBezTo>
                    <a:pt x="296" y="305"/>
                    <a:pt x="296" y="305"/>
                    <a:pt x="296" y="305"/>
                  </a:cubicBezTo>
                  <a:cubicBezTo>
                    <a:pt x="288" y="307"/>
                    <a:pt x="288" y="307"/>
                    <a:pt x="288" y="307"/>
                  </a:cubicBezTo>
                  <a:cubicBezTo>
                    <a:pt x="284" y="305"/>
                    <a:pt x="284" y="305"/>
                    <a:pt x="284" y="305"/>
                  </a:cubicBezTo>
                  <a:cubicBezTo>
                    <a:pt x="283" y="296"/>
                    <a:pt x="283" y="296"/>
                    <a:pt x="283" y="296"/>
                  </a:cubicBezTo>
                  <a:cubicBezTo>
                    <a:pt x="273" y="297"/>
                    <a:pt x="273" y="297"/>
                    <a:pt x="273" y="297"/>
                  </a:cubicBezTo>
                  <a:cubicBezTo>
                    <a:pt x="268" y="310"/>
                    <a:pt x="268" y="310"/>
                    <a:pt x="268" y="310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63" y="324"/>
                    <a:pt x="263" y="324"/>
                    <a:pt x="263" y="324"/>
                  </a:cubicBezTo>
                  <a:cubicBezTo>
                    <a:pt x="266" y="332"/>
                    <a:pt x="266" y="332"/>
                    <a:pt x="266" y="332"/>
                  </a:cubicBezTo>
                  <a:cubicBezTo>
                    <a:pt x="265" y="341"/>
                    <a:pt x="265" y="341"/>
                    <a:pt x="265" y="341"/>
                  </a:cubicBezTo>
                  <a:cubicBezTo>
                    <a:pt x="260" y="349"/>
                    <a:pt x="260" y="349"/>
                    <a:pt x="260" y="349"/>
                  </a:cubicBezTo>
                  <a:cubicBezTo>
                    <a:pt x="252" y="345"/>
                    <a:pt x="252" y="345"/>
                    <a:pt x="252" y="345"/>
                  </a:cubicBezTo>
                  <a:cubicBezTo>
                    <a:pt x="247" y="353"/>
                    <a:pt x="247" y="353"/>
                    <a:pt x="247" y="353"/>
                  </a:cubicBezTo>
                  <a:cubicBezTo>
                    <a:pt x="253" y="358"/>
                    <a:pt x="253" y="358"/>
                    <a:pt x="253" y="358"/>
                  </a:cubicBezTo>
                  <a:cubicBezTo>
                    <a:pt x="254" y="366"/>
                    <a:pt x="254" y="366"/>
                    <a:pt x="254" y="366"/>
                  </a:cubicBezTo>
                  <a:cubicBezTo>
                    <a:pt x="271" y="369"/>
                    <a:pt x="271" y="369"/>
                    <a:pt x="271" y="369"/>
                  </a:cubicBezTo>
                  <a:cubicBezTo>
                    <a:pt x="273" y="372"/>
                    <a:pt x="273" y="372"/>
                    <a:pt x="273" y="372"/>
                  </a:cubicBezTo>
                  <a:cubicBezTo>
                    <a:pt x="270" y="386"/>
                    <a:pt x="270" y="386"/>
                    <a:pt x="270" y="386"/>
                  </a:cubicBezTo>
                  <a:cubicBezTo>
                    <a:pt x="263" y="387"/>
                    <a:pt x="263" y="387"/>
                    <a:pt x="263" y="387"/>
                  </a:cubicBezTo>
                  <a:cubicBezTo>
                    <a:pt x="261" y="380"/>
                    <a:pt x="261" y="380"/>
                    <a:pt x="261" y="380"/>
                  </a:cubicBezTo>
                  <a:cubicBezTo>
                    <a:pt x="254" y="380"/>
                    <a:pt x="254" y="380"/>
                    <a:pt x="254" y="380"/>
                  </a:cubicBezTo>
                  <a:cubicBezTo>
                    <a:pt x="247" y="384"/>
                    <a:pt x="247" y="384"/>
                    <a:pt x="247" y="384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25" y="391"/>
                    <a:pt x="225" y="391"/>
                    <a:pt x="225" y="391"/>
                  </a:cubicBezTo>
                  <a:cubicBezTo>
                    <a:pt x="216" y="389"/>
                    <a:pt x="216" y="389"/>
                    <a:pt x="216" y="389"/>
                  </a:cubicBezTo>
                  <a:cubicBezTo>
                    <a:pt x="208" y="385"/>
                    <a:pt x="208" y="385"/>
                    <a:pt x="208" y="385"/>
                  </a:cubicBezTo>
                  <a:cubicBezTo>
                    <a:pt x="203" y="389"/>
                    <a:pt x="203" y="389"/>
                    <a:pt x="203" y="389"/>
                  </a:cubicBezTo>
                  <a:cubicBezTo>
                    <a:pt x="187" y="388"/>
                    <a:pt x="187" y="388"/>
                    <a:pt x="187" y="388"/>
                  </a:cubicBezTo>
                  <a:cubicBezTo>
                    <a:pt x="178" y="390"/>
                    <a:pt x="178" y="390"/>
                    <a:pt x="178" y="390"/>
                  </a:cubicBezTo>
                  <a:cubicBezTo>
                    <a:pt x="166" y="385"/>
                    <a:pt x="166" y="385"/>
                    <a:pt x="166" y="385"/>
                  </a:cubicBezTo>
                  <a:cubicBezTo>
                    <a:pt x="151" y="394"/>
                    <a:pt x="151" y="394"/>
                    <a:pt x="151" y="394"/>
                  </a:cubicBezTo>
                  <a:cubicBezTo>
                    <a:pt x="151" y="399"/>
                    <a:pt x="151" y="399"/>
                    <a:pt x="151" y="399"/>
                  </a:cubicBezTo>
                  <a:cubicBezTo>
                    <a:pt x="135" y="414"/>
                    <a:pt x="135" y="414"/>
                    <a:pt x="135" y="414"/>
                  </a:cubicBezTo>
                  <a:cubicBezTo>
                    <a:pt x="129" y="432"/>
                    <a:pt x="129" y="432"/>
                    <a:pt x="129" y="432"/>
                  </a:cubicBezTo>
                  <a:cubicBezTo>
                    <a:pt x="133" y="439"/>
                    <a:pt x="133" y="439"/>
                    <a:pt x="133" y="439"/>
                  </a:cubicBezTo>
                  <a:cubicBezTo>
                    <a:pt x="133" y="446"/>
                    <a:pt x="133" y="446"/>
                    <a:pt x="133" y="446"/>
                  </a:cubicBezTo>
                  <a:cubicBezTo>
                    <a:pt x="125" y="448"/>
                    <a:pt x="125" y="448"/>
                    <a:pt x="125" y="448"/>
                  </a:cubicBezTo>
                  <a:cubicBezTo>
                    <a:pt x="122" y="462"/>
                    <a:pt x="122" y="462"/>
                    <a:pt x="122" y="462"/>
                  </a:cubicBezTo>
                  <a:cubicBezTo>
                    <a:pt x="119" y="474"/>
                    <a:pt x="119" y="474"/>
                    <a:pt x="119" y="474"/>
                  </a:cubicBezTo>
                  <a:cubicBezTo>
                    <a:pt x="117" y="480"/>
                    <a:pt x="117" y="480"/>
                    <a:pt x="117" y="480"/>
                  </a:cubicBezTo>
                  <a:cubicBezTo>
                    <a:pt x="97" y="476"/>
                    <a:pt x="97" y="476"/>
                    <a:pt x="97" y="476"/>
                  </a:cubicBezTo>
                  <a:cubicBezTo>
                    <a:pt x="91" y="465"/>
                    <a:pt x="91" y="465"/>
                    <a:pt x="91" y="465"/>
                  </a:cubicBezTo>
                  <a:cubicBezTo>
                    <a:pt x="80" y="459"/>
                    <a:pt x="80" y="459"/>
                    <a:pt x="80" y="459"/>
                  </a:cubicBezTo>
                  <a:cubicBezTo>
                    <a:pt x="70" y="460"/>
                    <a:pt x="70" y="460"/>
                    <a:pt x="70" y="460"/>
                  </a:cubicBezTo>
                  <a:cubicBezTo>
                    <a:pt x="56" y="441"/>
                    <a:pt x="56" y="441"/>
                    <a:pt x="56" y="441"/>
                  </a:cubicBezTo>
                  <a:cubicBezTo>
                    <a:pt x="38" y="445"/>
                    <a:pt x="38" y="445"/>
                    <a:pt x="38" y="445"/>
                  </a:cubicBezTo>
                  <a:cubicBezTo>
                    <a:pt x="33" y="428"/>
                    <a:pt x="33" y="428"/>
                    <a:pt x="33" y="428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3" y="408"/>
                    <a:pt x="23" y="408"/>
                    <a:pt x="23" y="408"/>
                  </a:cubicBezTo>
                  <a:cubicBezTo>
                    <a:pt x="33" y="402"/>
                    <a:pt x="33" y="402"/>
                    <a:pt x="33" y="402"/>
                  </a:cubicBezTo>
                  <a:cubicBezTo>
                    <a:pt x="18" y="385"/>
                    <a:pt x="18" y="385"/>
                    <a:pt x="18" y="385"/>
                  </a:cubicBezTo>
                  <a:cubicBezTo>
                    <a:pt x="19" y="385"/>
                    <a:pt x="20" y="385"/>
                    <a:pt x="21" y="384"/>
                  </a:cubicBezTo>
                  <a:cubicBezTo>
                    <a:pt x="22" y="384"/>
                    <a:pt x="24" y="382"/>
                    <a:pt x="25" y="381"/>
                  </a:cubicBezTo>
                  <a:cubicBezTo>
                    <a:pt x="26" y="379"/>
                    <a:pt x="25" y="375"/>
                    <a:pt x="24" y="373"/>
                  </a:cubicBezTo>
                  <a:cubicBezTo>
                    <a:pt x="23" y="371"/>
                    <a:pt x="20" y="367"/>
                    <a:pt x="19" y="365"/>
                  </a:cubicBezTo>
                  <a:cubicBezTo>
                    <a:pt x="18" y="364"/>
                    <a:pt x="15" y="362"/>
                    <a:pt x="14" y="361"/>
                  </a:cubicBezTo>
                  <a:cubicBezTo>
                    <a:pt x="14" y="360"/>
                    <a:pt x="14" y="357"/>
                    <a:pt x="14" y="356"/>
                  </a:cubicBezTo>
                  <a:cubicBezTo>
                    <a:pt x="14" y="355"/>
                    <a:pt x="13" y="352"/>
                    <a:pt x="13" y="351"/>
                  </a:cubicBezTo>
                  <a:cubicBezTo>
                    <a:pt x="12" y="350"/>
                    <a:pt x="10" y="349"/>
                    <a:pt x="9" y="349"/>
                  </a:cubicBezTo>
                  <a:cubicBezTo>
                    <a:pt x="8" y="348"/>
                    <a:pt x="7" y="347"/>
                    <a:pt x="6" y="346"/>
                  </a:cubicBezTo>
                  <a:cubicBezTo>
                    <a:pt x="5" y="345"/>
                    <a:pt x="5" y="343"/>
                    <a:pt x="5" y="342"/>
                  </a:cubicBezTo>
                  <a:cubicBezTo>
                    <a:pt x="5" y="340"/>
                    <a:pt x="6" y="337"/>
                    <a:pt x="7" y="335"/>
                  </a:cubicBezTo>
                  <a:cubicBezTo>
                    <a:pt x="7" y="333"/>
                    <a:pt x="9" y="331"/>
                    <a:pt x="10" y="329"/>
                  </a:cubicBezTo>
                  <a:cubicBezTo>
                    <a:pt x="10" y="327"/>
                    <a:pt x="11" y="324"/>
                    <a:pt x="11" y="322"/>
                  </a:cubicBezTo>
                  <a:cubicBezTo>
                    <a:pt x="11" y="317"/>
                    <a:pt x="11" y="308"/>
                    <a:pt x="11" y="303"/>
                  </a:cubicBezTo>
                  <a:cubicBezTo>
                    <a:pt x="11" y="299"/>
                    <a:pt x="12" y="291"/>
                    <a:pt x="12" y="286"/>
                  </a:cubicBezTo>
                  <a:cubicBezTo>
                    <a:pt x="12" y="284"/>
                    <a:pt x="12" y="278"/>
                    <a:pt x="12" y="275"/>
                  </a:cubicBezTo>
                  <a:cubicBezTo>
                    <a:pt x="12" y="274"/>
                    <a:pt x="12" y="270"/>
                    <a:pt x="12" y="269"/>
                  </a:cubicBezTo>
                  <a:cubicBezTo>
                    <a:pt x="11" y="268"/>
                    <a:pt x="9" y="267"/>
                    <a:pt x="9" y="267"/>
                  </a:cubicBezTo>
                  <a:cubicBezTo>
                    <a:pt x="8" y="266"/>
                    <a:pt x="5" y="266"/>
                    <a:pt x="4" y="266"/>
                  </a:cubicBezTo>
                  <a:cubicBezTo>
                    <a:pt x="3" y="266"/>
                    <a:pt x="1" y="267"/>
                    <a:pt x="1" y="266"/>
                  </a:cubicBezTo>
                  <a:cubicBezTo>
                    <a:pt x="0" y="265"/>
                    <a:pt x="1" y="263"/>
                    <a:pt x="1" y="262"/>
                  </a:cubicBezTo>
                  <a:cubicBezTo>
                    <a:pt x="2" y="260"/>
                    <a:pt x="3" y="255"/>
                    <a:pt x="5" y="254"/>
                  </a:cubicBezTo>
                  <a:cubicBezTo>
                    <a:pt x="7" y="250"/>
                    <a:pt x="13" y="246"/>
                    <a:pt x="16" y="244"/>
                  </a:cubicBezTo>
                  <a:cubicBezTo>
                    <a:pt x="19" y="242"/>
                    <a:pt x="23" y="238"/>
                    <a:pt x="25" y="235"/>
                  </a:cubicBezTo>
                  <a:cubicBezTo>
                    <a:pt x="28" y="232"/>
                    <a:pt x="34" y="226"/>
                    <a:pt x="37" y="223"/>
                  </a:cubicBezTo>
                  <a:cubicBezTo>
                    <a:pt x="42" y="217"/>
                    <a:pt x="53" y="204"/>
                    <a:pt x="58" y="198"/>
                  </a:cubicBezTo>
                  <a:cubicBezTo>
                    <a:pt x="61" y="194"/>
                    <a:pt x="66" y="187"/>
                    <a:pt x="69" y="184"/>
                  </a:cubicBezTo>
                  <a:cubicBezTo>
                    <a:pt x="75" y="178"/>
                    <a:pt x="88" y="167"/>
                    <a:pt x="94" y="160"/>
                  </a:cubicBezTo>
                  <a:cubicBezTo>
                    <a:pt x="97" y="157"/>
                    <a:pt x="103" y="150"/>
                    <a:pt x="106" y="147"/>
                  </a:cubicBezTo>
                  <a:cubicBezTo>
                    <a:pt x="108" y="144"/>
                    <a:pt x="113" y="139"/>
                    <a:pt x="116" y="136"/>
                  </a:cubicBezTo>
                  <a:cubicBezTo>
                    <a:pt x="118" y="134"/>
                    <a:pt x="123" y="131"/>
                    <a:pt x="125" y="129"/>
                  </a:cubicBezTo>
                  <a:cubicBezTo>
                    <a:pt x="129" y="126"/>
                    <a:pt x="136" y="120"/>
                    <a:pt x="140" y="117"/>
                  </a:cubicBezTo>
                  <a:cubicBezTo>
                    <a:pt x="145" y="113"/>
                    <a:pt x="157" y="106"/>
                    <a:pt x="162" y="102"/>
                  </a:cubicBezTo>
                  <a:cubicBezTo>
                    <a:pt x="165" y="100"/>
                    <a:pt x="172" y="95"/>
                    <a:pt x="175" y="93"/>
                  </a:cubicBezTo>
                  <a:cubicBezTo>
                    <a:pt x="176" y="92"/>
                    <a:pt x="179" y="91"/>
                    <a:pt x="180" y="90"/>
                  </a:cubicBezTo>
                  <a:cubicBezTo>
                    <a:pt x="181" y="89"/>
                    <a:pt x="182" y="86"/>
                    <a:pt x="182" y="84"/>
                  </a:cubicBezTo>
                  <a:cubicBezTo>
                    <a:pt x="183" y="82"/>
                    <a:pt x="184" y="77"/>
                    <a:pt x="186" y="75"/>
                  </a:cubicBezTo>
                  <a:cubicBezTo>
                    <a:pt x="186" y="74"/>
                    <a:pt x="189" y="73"/>
                    <a:pt x="190" y="72"/>
                  </a:cubicBezTo>
                  <a:cubicBezTo>
                    <a:pt x="191" y="71"/>
                    <a:pt x="193" y="70"/>
                    <a:pt x="194" y="70"/>
                  </a:cubicBezTo>
                  <a:cubicBezTo>
                    <a:pt x="196" y="70"/>
                    <a:pt x="200" y="71"/>
                    <a:pt x="202" y="71"/>
                  </a:cubicBezTo>
                  <a:cubicBezTo>
                    <a:pt x="205" y="71"/>
                    <a:pt x="210" y="72"/>
                    <a:pt x="213" y="72"/>
                  </a:cubicBezTo>
                  <a:cubicBezTo>
                    <a:pt x="214" y="72"/>
                    <a:pt x="217" y="72"/>
                    <a:pt x="218" y="71"/>
                  </a:cubicBezTo>
                  <a:cubicBezTo>
                    <a:pt x="220" y="71"/>
                    <a:pt x="223" y="69"/>
                    <a:pt x="225" y="68"/>
                  </a:cubicBezTo>
                  <a:cubicBezTo>
                    <a:pt x="227" y="67"/>
                    <a:pt x="231" y="65"/>
                    <a:pt x="233" y="64"/>
                  </a:cubicBezTo>
                  <a:cubicBezTo>
                    <a:pt x="234" y="63"/>
                    <a:pt x="235" y="62"/>
                    <a:pt x="236" y="61"/>
                  </a:cubicBezTo>
                  <a:cubicBezTo>
                    <a:pt x="237" y="59"/>
                    <a:pt x="239" y="54"/>
                    <a:pt x="240" y="52"/>
                  </a:cubicBezTo>
                  <a:cubicBezTo>
                    <a:pt x="241" y="50"/>
                    <a:pt x="243" y="46"/>
                    <a:pt x="244" y="44"/>
                  </a:cubicBezTo>
                  <a:cubicBezTo>
                    <a:pt x="244" y="41"/>
                    <a:pt x="244" y="37"/>
                    <a:pt x="243" y="35"/>
                  </a:cubicBezTo>
                  <a:cubicBezTo>
                    <a:pt x="243" y="32"/>
                    <a:pt x="243" y="25"/>
                    <a:pt x="243" y="22"/>
                  </a:cubicBezTo>
                  <a:cubicBezTo>
                    <a:pt x="242" y="19"/>
                    <a:pt x="240" y="14"/>
                    <a:pt x="239" y="12"/>
                  </a:cubicBezTo>
                  <a:cubicBezTo>
                    <a:pt x="239" y="10"/>
                    <a:pt x="239" y="7"/>
                    <a:pt x="239" y="6"/>
                  </a:cubicBezTo>
                  <a:cubicBezTo>
                    <a:pt x="239" y="4"/>
                    <a:pt x="240" y="2"/>
                    <a:pt x="240" y="1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41" y="2"/>
                    <a:pt x="242" y="4"/>
                    <a:pt x="242" y="5"/>
                  </a:cubicBezTo>
                  <a:cubicBezTo>
                    <a:pt x="243" y="7"/>
                    <a:pt x="243" y="11"/>
                    <a:pt x="244" y="13"/>
                  </a:cubicBezTo>
                  <a:cubicBezTo>
                    <a:pt x="245" y="14"/>
                    <a:pt x="247" y="17"/>
                    <a:pt x="248" y="18"/>
                  </a:cubicBezTo>
                  <a:cubicBezTo>
                    <a:pt x="250" y="20"/>
                    <a:pt x="254" y="24"/>
                    <a:pt x="257" y="26"/>
                  </a:cubicBezTo>
                  <a:cubicBezTo>
                    <a:pt x="261" y="30"/>
                    <a:pt x="270" y="37"/>
                    <a:pt x="274" y="41"/>
                  </a:cubicBezTo>
                  <a:cubicBezTo>
                    <a:pt x="275" y="42"/>
                    <a:pt x="275" y="44"/>
                    <a:pt x="276" y="44"/>
                  </a:cubicBezTo>
                  <a:cubicBezTo>
                    <a:pt x="277" y="44"/>
                    <a:pt x="278" y="42"/>
                    <a:pt x="279" y="41"/>
                  </a:cubicBezTo>
                  <a:cubicBezTo>
                    <a:pt x="280" y="40"/>
                    <a:pt x="282" y="38"/>
                    <a:pt x="283" y="37"/>
                  </a:cubicBezTo>
                  <a:cubicBezTo>
                    <a:pt x="284" y="36"/>
                    <a:pt x="286" y="34"/>
                    <a:pt x="287" y="34"/>
                  </a:cubicBezTo>
                  <a:cubicBezTo>
                    <a:pt x="288" y="34"/>
                    <a:pt x="289" y="36"/>
                    <a:pt x="290" y="37"/>
                  </a:cubicBezTo>
                  <a:cubicBezTo>
                    <a:pt x="291" y="38"/>
                    <a:pt x="293" y="39"/>
                    <a:pt x="293" y="40"/>
                  </a:cubicBezTo>
                  <a:cubicBezTo>
                    <a:pt x="293" y="41"/>
                    <a:pt x="293" y="42"/>
                    <a:pt x="293" y="42"/>
                  </a:cubicBezTo>
                  <a:cubicBezTo>
                    <a:pt x="293" y="44"/>
                    <a:pt x="294" y="46"/>
                    <a:pt x="295" y="47"/>
                  </a:cubicBezTo>
                  <a:cubicBezTo>
                    <a:pt x="296" y="48"/>
                    <a:pt x="297" y="49"/>
                    <a:pt x="298" y="49"/>
                  </a:cubicBezTo>
                  <a:cubicBezTo>
                    <a:pt x="300" y="50"/>
                    <a:pt x="304" y="51"/>
                    <a:pt x="306" y="51"/>
                  </a:cubicBezTo>
                  <a:cubicBezTo>
                    <a:pt x="308" y="52"/>
                    <a:pt x="311" y="52"/>
                    <a:pt x="312" y="54"/>
                  </a:cubicBezTo>
                  <a:cubicBezTo>
                    <a:pt x="313" y="54"/>
                    <a:pt x="314" y="56"/>
                    <a:pt x="314" y="57"/>
                  </a:cubicBezTo>
                  <a:cubicBezTo>
                    <a:pt x="315" y="58"/>
                    <a:pt x="315" y="62"/>
                    <a:pt x="316" y="64"/>
                  </a:cubicBezTo>
                  <a:cubicBezTo>
                    <a:pt x="316" y="64"/>
                    <a:pt x="318" y="64"/>
                    <a:pt x="318" y="65"/>
                  </a:cubicBezTo>
                  <a:cubicBezTo>
                    <a:pt x="319" y="66"/>
                    <a:pt x="319" y="68"/>
                    <a:pt x="319" y="69"/>
                  </a:cubicBezTo>
                  <a:cubicBezTo>
                    <a:pt x="319" y="71"/>
                    <a:pt x="319" y="75"/>
                    <a:pt x="319" y="76"/>
                  </a:cubicBezTo>
                  <a:cubicBezTo>
                    <a:pt x="318" y="78"/>
                    <a:pt x="317" y="81"/>
                    <a:pt x="317" y="83"/>
                  </a:cubicBezTo>
                  <a:cubicBezTo>
                    <a:pt x="317" y="84"/>
                    <a:pt x="319" y="86"/>
                    <a:pt x="319" y="86"/>
                  </a:cubicBezTo>
                  <a:cubicBezTo>
                    <a:pt x="326" y="89"/>
                    <a:pt x="326" y="89"/>
                    <a:pt x="326" y="89"/>
                  </a:cubicBezTo>
                  <a:cubicBezTo>
                    <a:pt x="337" y="96"/>
                    <a:pt x="337" y="96"/>
                    <a:pt x="337" y="96"/>
                  </a:cubicBezTo>
                  <a:cubicBezTo>
                    <a:pt x="337" y="96"/>
                    <a:pt x="337" y="99"/>
                    <a:pt x="337" y="101"/>
                  </a:cubicBezTo>
                  <a:cubicBezTo>
                    <a:pt x="337" y="102"/>
                    <a:pt x="337" y="104"/>
                    <a:pt x="337" y="104"/>
                  </a:cubicBezTo>
                  <a:cubicBezTo>
                    <a:pt x="337" y="105"/>
                    <a:pt x="338" y="107"/>
                    <a:pt x="339" y="107"/>
                  </a:cubicBezTo>
                  <a:cubicBezTo>
                    <a:pt x="342" y="109"/>
                    <a:pt x="350" y="109"/>
                    <a:pt x="354" y="109"/>
                  </a:cubicBezTo>
                  <a:cubicBezTo>
                    <a:pt x="354" y="108"/>
                    <a:pt x="356" y="108"/>
                    <a:pt x="356" y="107"/>
                  </a:cubicBezTo>
                  <a:cubicBezTo>
                    <a:pt x="358" y="107"/>
                    <a:pt x="359" y="105"/>
                    <a:pt x="361" y="105"/>
                  </a:cubicBezTo>
                  <a:cubicBezTo>
                    <a:pt x="361" y="105"/>
                    <a:pt x="363" y="105"/>
                    <a:pt x="364" y="105"/>
                  </a:cubicBezTo>
                  <a:cubicBezTo>
                    <a:pt x="365" y="105"/>
                    <a:pt x="368" y="103"/>
                    <a:pt x="370" y="103"/>
                  </a:cubicBezTo>
                  <a:cubicBezTo>
                    <a:pt x="371" y="103"/>
                    <a:pt x="373" y="103"/>
                    <a:pt x="374" y="103"/>
                  </a:cubicBezTo>
                  <a:cubicBezTo>
                    <a:pt x="375" y="103"/>
                    <a:pt x="376" y="104"/>
                    <a:pt x="377" y="104"/>
                  </a:cubicBezTo>
                  <a:cubicBezTo>
                    <a:pt x="378" y="105"/>
                    <a:pt x="381" y="106"/>
                    <a:pt x="382" y="107"/>
                  </a:cubicBezTo>
                  <a:cubicBezTo>
                    <a:pt x="383" y="107"/>
                    <a:pt x="385" y="108"/>
                    <a:pt x="386" y="108"/>
                  </a:cubicBezTo>
                  <a:cubicBezTo>
                    <a:pt x="386" y="109"/>
                    <a:pt x="387" y="112"/>
                    <a:pt x="387" y="112"/>
                  </a:cubicBezTo>
                  <a:cubicBezTo>
                    <a:pt x="388" y="124"/>
                    <a:pt x="388" y="124"/>
                    <a:pt x="388" y="124"/>
                  </a:cubicBezTo>
                  <a:lnTo>
                    <a:pt x="396" y="125"/>
                  </a:lnTo>
                  <a:close/>
                </a:path>
              </a:pathLst>
            </a:custGeom>
            <a:solidFill>
              <a:srgbClr val="C00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/>
                <a:t>   </a:t>
              </a:r>
            </a:p>
          </p:txBody>
        </p:sp>
        <p:sp>
          <p:nvSpPr>
            <p:cNvPr id="22" name="Freeform 23">
              <a:extLst>
                <a:ext uri="{FF2B5EF4-FFF2-40B4-BE49-F238E27FC236}">
                  <a16:creationId xmlns:a16="http://schemas.microsoft.com/office/drawing/2014/main" id="{AD21F967-C259-BAA8-7CC8-41DB091465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00" y="1187450"/>
              <a:ext cx="609600" cy="836613"/>
            </a:xfrm>
            <a:custGeom>
              <a:avLst/>
              <a:gdLst>
                <a:gd name="T0" fmla="*/ 309 w 321"/>
                <a:gd name="T1" fmla="*/ 247 h 440"/>
                <a:gd name="T2" fmla="*/ 314 w 321"/>
                <a:gd name="T3" fmla="*/ 289 h 440"/>
                <a:gd name="T4" fmla="*/ 290 w 321"/>
                <a:gd name="T5" fmla="*/ 288 h 440"/>
                <a:gd name="T6" fmla="*/ 248 w 321"/>
                <a:gd name="T7" fmla="*/ 317 h 440"/>
                <a:gd name="T8" fmla="*/ 229 w 321"/>
                <a:gd name="T9" fmla="*/ 339 h 440"/>
                <a:gd name="T10" fmla="*/ 208 w 321"/>
                <a:gd name="T11" fmla="*/ 352 h 440"/>
                <a:gd name="T12" fmla="*/ 194 w 321"/>
                <a:gd name="T13" fmla="*/ 391 h 440"/>
                <a:gd name="T14" fmla="*/ 198 w 321"/>
                <a:gd name="T15" fmla="*/ 424 h 440"/>
                <a:gd name="T16" fmla="*/ 184 w 321"/>
                <a:gd name="T17" fmla="*/ 439 h 440"/>
                <a:gd name="T18" fmla="*/ 166 w 321"/>
                <a:gd name="T19" fmla="*/ 414 h 440"/>
                <a:gd name="T20" fmla="*/ 149 w 321"/>
                <a:gd name="T21" fmla="*/ 387 h 440"/>
                <a:gd name="T22" fmla="*/ 145 w 321"/>
                <a:gd name="T23" fmla="*/ 371 h 440"/>
                <a:gd name="T24" fmla="*/ 149 w 321"/>
                <a:gd name="T25" fmla="*/ 348 h 440"/>
                <a:gd name="T26" fmla="*/ 129 w 321"/>
                <a:gd name="T27" fmla="*/ 333 h 440"/>
                <a:gd name="T28" fmla="*/ 134 w 321"/>
                <a:gd name="T29" fmla="*/ 315 h 440"/>
                <a:gd name="T30" fmla="*/ 121 w 321"/>
                <a:gd name="T31" fmla="*/ 286 h 440"/>
                <a:gd name="T32" fmla="*/ 107 w 321"/>
                <a:gd name="T33" fmla="*/ 280 h 440"/>
                <a:gd name="T34" fmla="*/ 88 w 321"/>
                <a:gd name="T35" fmla="*/ 276 h 440"/>
                <a:gd name="T36" fmla="*/ 87 w 321"/>
                <a:gd name="T37" fmla="*/ 256 h 440"/>
                <a:gd name="T38" fmla="*/ 82 w 321"/>
                <a:gd name="T39" fmla="*/ 240 h 440"/>
                <a:gd name="T40" fmla="*/ 63 w 321"/>
                <a:gd name="T41" fmla="*/ 245 h 440"/>
                <a:gd name="T42" fmla="*/ 53 w 321"/>
                <a:gd name="T43" fmla="*/ 253 h 440"/>
                <a:gd name="T44" fmla="*/ 52 w 321"/>
                <a:gd name="T45" fmla="*/ 235 h 440"/>
                <a:gd name="T46" fmla="*/ 34 w 321"/>
                <a:gd name="T47" fmla="*/ 222 h 440"/>
                <a:gd name="T48" fmla="*/ 35 w 321"/>
                <a:gd name="T49" fmla="*/ 203 h 440"/>
                <a:gd name="T50" fmla="*/ 16 w 321"/>
                <a:gd name="T51" fmla="*/ 200 h 440"/>
                <a:gd name="T52" fmla="*/ 3 w 321"/>
                <a:gd name="T53" fmla="*/ 181 h 440"/>
                <a:gd name="T54" fmla="*/ 14 w 321"/>
                <a:gd name="T55" fmla="*/ 150 h 440"/>
                <a:gd name="T56" fmla="*/ 32 w 321"/>
                <a:gd name="T57" fmla="*/ 103 h 440"/>
                <a:gd name="T58" fmla="*/ 68 w 321"/>
                <a:gd name="T59" fmla="*/ 92 h 440"/>
                <a:gd name="T60" fmla="*/ 106 w 321"/>
                <a:gd name="T61" fmla="*/ 95 h 440"/>
                <a:gd name="T62" fmla="*/ 142 w 321"/>
                <a:gd name="T63" fmla="*/ 84 h 440"/>
                <a:gd name="T64" fmla="*/ 152 w 321"/>
                <a:gd name="T65" fmla="*/ 73 h 440"/>
                <a:gd name="T66" fmla="*/ 133 w 321"/>
                <a:gd name="T67" fmla="*/ 49 h 440"/>
                <a:gd name="T68" fmla="*/ 144 w 321"/>
                <a:gd name="T69" fmla="*/ 28 h 440"/>
                <a:gd name="T70" fmla="*/ 164 w 321"/>
                <a:gd name="T71" fmla="*/ 0 h 440"/>
                <a:gd name="T72" fmla="*/ 201 w 321"/>
                <a:gd name="T73" fmla="*/ 18 h 440"/>
                <a:gd name="T74" fmla="*/ 215 w 321"/>
                <a:gd name="T75" fmla="*/ 76 h 440"/>
                <a:gd name="T76" fmla="*/ 222 w 321"/>
                <a:gd name="T77" fmla="*/ 86 h 440"/>
                <a:gd name="T78" fmla="*/ 213 w 321"/>
                <a:gd name="T79" fmla="*/ 104 h 440"/>
                <a:gd name="T80" fmla="*/ 229 w 321"/>
                <a:gd name="T81" fmla="*/ 120 h 440"/>
                <a:gd name="T82" fmla="*/ 219 w 321"/>
                <a:gd name="T83" fmla="*/ 119 h 440"/>
                <a:gd name="T84" fmla="*/ 212 w 321"/>
                <a:gd name="T85" fmla="*/ 126 h 440"/>
                <a:gd name="T86" fmla="*/ 225 w 321"/>
                <a:gd name="T87" fmla="*/ 140 h 440"/>
                <a:gd name="T88" fmla="*/ 243 w 321"/>
                <a:gd name="T89" fmla="*/ 155 h 440"/>
                <a:gd name="T90" fmla="*/ 251 w 321"/>
                <a:gd name="T91" fmla="*/ 167 h 440"/>
                <a:gd name="T92" fmla="*/ 257 w 321"/>
                <a:gd name="T93" fmla="*/ 169 h 440"/>
                <a:gd name="T94" fmla="*/ 267 w 321"/>
                <a:gd name="T95" fmla="*/ 177 h 440"/>
                <a:gd name="T96" fmla="*/ 283 w 321"/>
                <a:gd name="T97" fmla="*/ 183 h 440"/>
                <a:gd name="T98" fmla="*/ 293 w 321"/>
                <a:gd name="T99" fmla="*/ 184 h 440"/>
                <a:gd name="T100" fmla="*/ 309 w 321"/>
                <a:gd name="T101" fmla="*/ 199 h 440"/>
                <a:gd name="T102" fmla="*/ 319 w 321"/>
                <a:gd name="T103" fmla="*/ 225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21" h="440">
                  <a:moveTo>
                    <a:pt x="321" y="227"/>
                  </a:moveTo>
                  <a:cubicBezTo>
                    <a:pt x="310" y="232"/>
                    <a:pt x="310" y="232"/>
                    <a:pt x="310" y="232"/>
                  </a:cubicBezTo>
                  <a:cubicBezTo>
                    <a:pt x="310" y="232"/>
                    <a:pt x="309" y="235"/>
                    <a:pt x="309" y="237"/>
                  </a:cubicBezTo>
                  <a:cubicBezTo>
                    <a:pt x="309" y="239"/>
                    <a:pt x="309" y="245"/>
                    <a:pt x="309" y="247"/>
                  </a:cubicBezTo>
                  <a:cubicBezTo>
                    <a:pt x="309" y="250"/>
                    <a:pt x="311" y="256"/>
                    <a:pt x="311" y="258"/>
                  </a:cubicBezTo>
                  <a:cubicBezTo>
                    <a:pt x="311" y="262"/>
                    <a:pt x="311" y="268"/>
                    <a:pt x="311" y="271"/>
                  </a:cubicBezTo>
                  <a:cubicBezTo>
                    <a:pt x="312" y="274"/>
                    <a:pt x="312" y="280"/>
                    <a:pt x="312" y="283"/>
                  </a:cubicBezTo>
                  <a:cubicBezTo>
                    <a:pt x="312" y="284"/>
                    <a:pt x="314" y="287"/>
                    <a:pt x="314" y="289"/>
                  </a:cubicBezTo>
                  <a:cubicBezTo>
                    <a:pt x="314" y="290"/>
                    <a:pt x="313" y="293"/>
                    <a:pt x="312" y="293"/>
                  </a:cubicBezTo>
                  <a:cubicBezTo>
                    <a:pt x="311" y="294"/>
                    <a:pt x="308" y="295"/>
                    <a:pt x="307" y="295"/>
                  </a:cubicBezTo>
                  <a:cubicBezTo>
                    <a:pt x="304" y="295"/>
                    <a:pt x="300" y="292"/>
                    <a:pt x="298" y="291"/>
                  </a:cubicBezTo>
                  <a:cubicBezTo>
                    <a:pt x="296" y="290"/>
                    <a:pt x="292" y="288"/>
                    <a:pt x="290" y="288"/>
                  </a:cubicBezTo>
                  <a:cubicBezTo>
                    <a:pt x="288" y="288"/>
                    <a:pt x="283" y="289"/>
                    <a:pt x="281" y="290"/>
                  </a:cubicBezTo>
                  <a:cubicBezTo>
                    <a:pt x="277" y="291"/>
                    <a:pt x="270" y="296"/>
                    <a:pt x="267" y="298"/>
                  </a:cubicBezTo>
                  <a:cubicBezTo>
                    <a:pt x="264" y="301"/>
                    <a:pt x="258" y="305"/>
                    <a:pt x="255" y="308"/>
                  </a:cubicBezTo>
                  <a:cubicBezTo>
                    <a:pt x="253" y="310"/>
                    <a:pt x="250" y="315"/>
                    <a:pt x="248" y="317"/>
                  </a:cubicBezTo>
                  <a:cubicBezTo>
                    <a:pt x="247" y="318"/>
                    <a:pt x="244" y="322"/>
                    <a:pt x="243" y="323"/>
                  </a:cubicBezTo>
                  <a:cubicBezTo>
                    <a:pt x="241" y="324"/>
                    <a:pt x="238" y="326"/>
                    <a:pt x="237" y="327"/>
                  </a:cubicBezTo>
                  <a:cubicBezTo>
                    <a:pt x="236" y="329"/>
                    <a:pt x="235" y="333"/>
                    <a:pt x="234" y="334"/>
                  </a:cubicBezTo>
                  <a:cubicBezTo>
                    <a:pt x="233" y="336"/>
                    <a:pt x="230" y="338"/>
                    <a:pt x="229" y="339"/>
                  </a:cubicBezTo>
                  <a:cubicBezTo>
                    <a:pt x="228" y="340"/>
                    <a:pt x="224" y="342"/>
                    <a:pt x="223" y="343"/>
                  </a:cubicBezTo>
                  <a:cubicBezTo>
                    <a:pt x="221" y="344"/>
                    <a:pt x="219" y="348"/>
                    <a:pt x="217" y="350"/>
                  </a:cubicBezTo>
                  <a:cubicBezTo>
                    <a:pt x="216" y="350"/>
                    <a:pt x="213" y="350"/>
                    <a:pt x="212" y="350"/>
                  </a:cubicBezTo>
                  <a:cubicBezTo>
                    <a:pt x="210" y="351"/>
                    <a:pt x="208" y="352"/>
                    <a:pt x="208" y="352"/>
                  </a:cubicBezTo>
                  <a:cubicBezTo>
                    <a:pt x="206" y="354"/>
                    <a:pt x="204" y="360"/>
                    <a:pt x="202" y="362"/>
                  </a:cubicBezTo>
                  <a:cubicBezTo>
                    <a:pt x="201" y="366"/>
                    <a:pt x="197" y="372"/>
                    <a:pt x="196" y="375"/>
                  </a:cubicBezTo>
                  <a:cubicBezTo>
                    <a:pt x="195" y="377"/>
                    <a:pt x="194" y="381"/>
                    <a:pt x="194" y="384"/>
                  </a:cubicBezTo>
                  <a:cubicBezTo>
                    <a:pt x="194" y="385"/>
                    <a:pt x="194" y="389"/>
                    <a:pt x="194" y="391"/>
                  </a:cubicBezTo>
                  <a:cubicBezTo>
                    <a:pt x="195" y="393"/>
                    <a:pt x="196" y="395"/>
                    <a:pt x="196" y="397"/>
                  </a:cubicBezTo>
                  <a:cubicBezTo>
                    <a:pt x="197" y="399"/>
                    <a:pt x="200" y="402"/>
                    <a:pt x="201" y="404"/>
                  </a:cubicBezTo>
                  <a:cubicBezTo>
                    <a:pt x="201" y="406"/>
                    <a:pt x="201" y="411"/>
                    <a:pt x="200" y="413"/>
                  </a:cubicBezTo>
                  <a:cubicBezTo>
                    <a:pt x="200" y="416"/>
                    <a:pt x="199" y="422"/>
                    <a:pt x="198" y="424"/>
                  </a:cubicBezTo>
                  <a:cubicBezTo>
                    <a:pt x="197" y="427"/>
                    <a:pt x="194" y="431"/>
                    <a:pt x="193" y="434"/>
                  </a:cubicBezTo>
                  <a:cubicBezTo>
                    <a:pt x="192" y="435"/>
                    <a:pt x="191" y="438"/>
                    <a:pt x="191" y="440"/>
                  </a:cubicBezTo>
                  <a:cubicBezTo>
                    <a:pt x="190" y="439"/>
                    <a:pt x="190" y="439"/>
                    <a:pt x="190" y="439"/>
                  </a:cubicBezTo>
                  <a:cubicBezTo>
                    <a:pt x="188" y="439"/>
                    <a:pt x="185" y="440"/>
                    <a:pt x="184" y="439"/>
                  </a:cubicBezTo>
                  <a:cubicBezTo>
                    <a:pt x="183" y="438"/>
                    <a:pt x="181" y="435"/>
                    <a:pt x="180" y="433"/>
                  </a:cubicBezTo>
                  <a:cubicBezTo>
                    <a:pt x="179" y="432"/>
                    <a:pt x="176" y="428"/>
                    <a:pt x="175" y="427"/>
                  </a:cubicBezTo>
                  <a:cubicBezTo>
                    <a:pt x="175" y="425"/>
                    <a:pt x="174" y="421"/>
                    <a:pt x="173" y="420"/>
                  </a:cubicBezTo>
                  <a:cubicBezTo>
                    <a:pt x="171" y="418"/>
                    <a:pt x="168" y="415"/>
                    <a:pt x="166" y="414"/>
                  </a:cubicBezTo>
                  <a:cubicBezTo>
                    <a:pt x="164" y="412"/>
                    <a:pt x="160" y="409"/>
                    <a:pt x="158" y="407"/>
                  </a:cubicBezTo>
                  <a:cubicBezTo>
                    <a:pt x="157" y="406"/>
                    <a:pt x="156" y="404"/>
                    <a:pt x="155" y="403"/>
                  </a:cubicBezTo>
                  <a:cubicBezTo>
                    <a:pt x="154" y="401"/>
                    <a:pt x="152" y="397"/>
                    <a:pt x="151" y="395"/>
                  </a:cubicBezTo>
                  <a:cubicBezTo>
                    <a:pt x="151" y="393"/>
                    <a:pt x="150" y="389"/>
                    <a:pt x="149" y="387"/>
                  </a:cubicBezTo>
                  <a:cubicBezTo>
                    <a:pt x="148" y="385"/>
                    <a:pt x="147" y="382"/>
                    <a:pt x="146" y="380"/>
                  </a:cubicBezTo>
                  <a:cubicBezTo>
                    <a:pt x="146" y="380"/>
                    <a:pt x="145" y="379"/>
                    <a:pt x="145" y="379"/>
                  </a:cubicBezTo>
                  <a:cubicBezTo>
                    <a:pt x="145" y="379"/>
                    <a:pt x="144" y="379"/>
                    <a:pt x="144" y="379"/>
                  </a:cubicBezTo>
                  <a:cubicBezTo>
                    <a:pt x="144" y="377"/>
                    <a:pt x="145" y="373"/>
                    <a:pt x="145" y="371"/>
                  </a:cubicBezTo>
                  <a:cubicBezTo>
                    <a:pt x="145" y="370"/>
                    <a:pt x="144" y="366"/>
                    <a:pt x="145" y="364"/>
                  </a:cubicBezTo>
                  <a:cubicBezTo>
                    <a:pt x="145" y="363"/>
                    <a:pt x="148" y="361"/>
                    <a:pt x="148" y="359"/>
                  </a:cubicBezTo>
                  <a:cubicBezTo>
                    <a:pt x="149" y="358"/>
                    <a:pt x="150" y="355"/>
                    <a:pt x="150" y="354"/>
                  </a:cubicBezTo>
                  <a:cubicBezTo>
                    <a:pt x="151" y="352"/>
                    <a:pt x="150" y="350"/>
                    <a:pt x="149" y="348"/>
                  </a:cubicBezTo>
                  <a:cubicBezTo>
                    <a:pt x="148" y="347"/>
                    <a:pt x="146" y="345"/>
                    <a:pt x="145" y="344"/>
                  </a:cubicBezTo>
                  <a:cubicBezTo>
                    <a:pt x="143" y="342"/>
                    <a:pt x="139" y="339"/>
                    <a:pt x="137" y="337"/>
                  </a:cubicBezTo>
                  <a:cubicBezTo>
                    <a:pt x="136" y="337"/>
                    <a:pt x="133" y="336"/>
                    <a:pt x="131" y="335"/>
                  </a:cubicBezTo>
                  <a:cubicBezTo>
                    <a:pt x="131" y="335"/>
                    <a:pt x="129" y="334"/>
                    <a:pt x="129" y="333"/>
                  </a:cubicBezTo>
                  <a:cubicBezTo>
                    <a:pt x="129" y="332"/>
                    <a:pt x="129" y="331"/>
                    <a:pt x="130" y="330"/>
                  </a:cubicBezTo>
                  <a:cubicBezTo>
                    <a:pt x="130" y="329"/>
                    <a:pt x="132" y="326"/>
                    <a:pt x="132" y="325"/>
                  </a:cubicBezTo>
                  <a:cubicBezTo>
                    <a:pt x="133" y="324"/>
                    <a:pt x="135" y="322"/>
                    <a:pt x="135" y="321"/>
                  </a:cubicBezTo>
                  <a:cubicBezTo>
                    <a:pt x="135" y="319"/>
                    <a:pt x="134" y="316"/>
                    <a:pt x="134" y="315"/>
                  </a:cubicBezTo>
                  <a:cubicBezTo>
                    <a:pt x="133" y="313"/>
                    <a:pt x="132" y="310"/>
                    <a:pt x="132" y="308"/>
                  </a:cubicBezTo>
                  <a:cubicBezTo>
                    <a:pt x="131" y="306"/>
                    <a:pt x="129" y="301"/>
                    <a:pt x="128" y="298"/>
                  </a:cubicBezTo>
                  <a:cubicBezTo>
                    <a:pt x="128" y="296"/>
                    <a:pt x="126" y="293"/>
                    <a:pt x="125" y="292"/>
                  </a:cubicBezTo>
                  <a:cubicBezTo>
                    <a:pt x="124" y="290"/>
                    <a:pt x="122" y="287"/>
                    <a:pt x="121" y="286"/>
                  </a:cubicBezTo>
                  <a:cubicBezTo>
                    <a:pt x="120" y="285"/>
                    <a:pt x="118" y="282"/>
                    <a:pt x="117" y="281"/>
                  </a:cubicBezTo>
                  <a:cubicBezTo>
                    <a:pt x="117" y="280"/>
                    <a:pt x="116" y="277"/>
                    <a:pt x="115" y="277"/>
                  </a:cubicBezTo>
                  <a:cubicBezTo>
                    <a:pt x="114" y="276"/>
                    <a:pt x="113" y="277"/>
                    <a:pt x="112" y="278"/>
                  </a:cubicBezTo>
                  <a:cubicBezTo>
                    <a:pt x="111" y="278"/>
                    <a:pt x="108" y="279"/>
                    <a:pt x="107" y="280"/>
                  </a:cubicBezTo>
                  <a:cubicBezTo>
                    <a:pt x="106" y="280"/>
                    <a:pt x="106" y="282"/>
                    <a:pt x="105" y="283"/>
                  </a:cubicBezTo>
                  <a:cubicBezTo>
                    <a:pt x="105" y="284"/>
                    <a:pt x="102" y="284"/>
                    <a:pt x="101" y="284"/>
                  </a:cubicBezTo>
                  <a:cubicBezTo>
                    <a:pt x="100" y="284"/>
                    <a:pt x="96" y="283"/>
                    <a:pt x="95" y="282"/>
                  </a:cubicBezTo>
                  <a:cubicBezTo>
                    <a:pt x="93" y="281"/>
                    <a:pt x="89" y="278"/>
                    <a:pt x="88" y="276"/>
                  </a:cubicBezTo>
                  <a:cubicBezTo>
                    <a:pt x="87" y="275"/>
                    <a:pt x="86" y="271"/>
                    <a:pt x="85" y="269"/>
                  </a:cubicBezTo>
                  <a:cubicBezTo>
                    <a:pt x="85" y="268"/>
                    <a:pt x="84" y="265"/>
                    <a:pt x="83" y="264"/>
                  </a:cubicBezTo>
                  <a:cubicBezTo>
                    <a:pt x="83" y="263"/>
                    <a:pt x="83" y="261"/>
                    <a:pt x="83" y="261"/>
                  </a:cubicBezTo>
                  <a:cubicBezTo>
                    <a:pt x="84" y="259"/>
                    <a:pt x="86" y="257"/>
                    <a:pt x="87" y="256"/>
                  </a:cubicBezTo>
                  <a:cubicBezTo>
                    <a:pt x="87" y="255"/>
                    <a:pt x="88" y="253"/>
                    <a:pt x="88" y="252"/>
                  </a:cubicBezTo>
                  <a:cubicBezTo>
                    <a:pt x="88" y="251"/>
                    <a:pt x="87" y="249"/>
                    <a:pt x="87" y="248"/>
                  </a:cubicBezTo>
                  <a:cubicBezTo>
                    <a:pt x="87" y="246"/>
                    <a:pt x="87" y="243"/>
                    <a:pt x="86" y="242"/>
                  </a:cubicBezTo>
                  <a:cubicBezTo>
                    <a:pt x="85" y="241"/>
                    <a:pt x="83" y="240"/>
                    <a:pt x="82" y="240"/>
                  </a:cubicBezTo>
                  <a:cubicBezTo>
                    <a:pt x="81" y="240"/>
                    <a:pt x="79" y="240"/>
                    <a:pt x="78" y="240"/>
                  </a:cubicBezTo>
                  <a:cubicBezTo>
                    <a:pt x="76" y="241"/>
                    <a:pt x="74" y="241"/>
                    <a:pt x="73" y="242"/>
                  </a:cubicBezTo>
                  <a:cubicBezTo>
                    <a:pt x="72" y="243"/>
                    <a:pt x="69" y="245"/>
                    <a:pt x="68" y="245"/>
                  </a:cubicBezTo>
                  <a:cubicBezTo>
                    <a:pt x="67" y="245"/>
                    <a:pt x="64" y="245"/>
                    <a:pt x="63" y="245"/>
                  </a:cubicBezTo>
                  <a:cubicBezTo>
                    <a:pt x="63" y="245"/>
                    <a:pt x="61" y="245"/>
                    <a:pt x="61" y="245"/>
                  </a:cubicBezTo>
                  <a:cubicBezTo>
                    <a:pt x="60" y="246"/>
                    <a:pt x="59" y="247"/>
                    <a:pt x="59" y="248"/>
                  </a:cubicBezTo>
                  <a:cubicBezTo>
                    <a:pt x="58" y="249"/>
                    <a:pt x="57" y="251"/>
                    <a:pt x="56" y="252"/>
                  </a:cubicBezTo>
                  <a:cubicBezTo>
                    <a:pt x="56" y="252"/>
                    <a:pt x="54" y="254"/>
                    <a:pt x="53" y="253"/>
                  </a:cubicBezTo>
                  <a:cubicBezTo>
                    <a:pt x="52" y="253"/>
                    <a:pt x="51" y="252"/>
                    <a:pt x="50" y="251"/>
                  </a:cubicBezTo>
                  <a:cubicBezTo>
                    <a:pt x="50" y="249"/>
                    <a:pt x="51" y="245"/>
                    <a:pt x="51" y="243"/>
                  </a:cubicBezTo>
                  <a:cubicBezTo>
                    <a:pt x="51" y="242"/>
                    <a:pt x="52" y="240"/>
                    <a:pt x="52" y="239"/>
                  </a:cubicBezTo>
                  <a:cubicBezTo>
                    <a:pt x="52" y="238"/>
                    <a:pt x="53" y="236"/>
                    <a:pt x="52" y="235"/>
                  </a:cubicBezTo>
                  <a:cubicBezTo>
                    <a:pt x="52" y="234"/>
                    <a:pt x="50" y="233"/>
                    <a:pt x="49" y="232"/>
                  </a:cubicBezTo>
                  <a:cubicBezTo>
                    <a:pt x="47" y="231"/>
                    <a:pt x="44" y="230"/>
                    <a:pt x="43" y="229"/>
                  </a:cubicBezTo>
                  <a:cubicBezTo>
                    <a:pt x="41" y="229"/>
                    <a:pt x="38" y="227"/>
                    <a:pt x="36" y="226"/>
                  </a:cubicBezTo>
                  <a:cubicBezTo>
                    <a:pt x="36" y="225"/>
                    <a:pt x="35" y="223"/>
                    <a:pt x="34" y="222"/>
                  </a:cubicBezTo>
                  <a:cubicBezTo>
                    <a:pt x="34" y="221"/>
                    <a:pt x="34" y="219"/>
                    <a:pt x="34" y="218"/>
                  </a:cubicBezTo>
                  <a:cubicBezTo>
                    <a:pt x="34" y="216"/>
                    <a:pt x="34" y="213"/>
                    <a:pt x="35" y="211"/>
                  </a:cubicBezTo>
                  <a:cubicBezTo>
                    <a:pt x="35" y="210"/>
                    <a:pt x="35" y="208"/>
                    <a:pt x="35" y="207"/>
                  </a:cubicBezTo>
                  <a:cubicBezTo>
                    <a:pt x="35" y="206"/>
                    <a:pt x="36" y="204"/>
                    <a:pt x="35" y="203"/>
                  </a:cubicBezTo>
                  <a:cubicBezTo>
                    <a:pt x="34" y="202"/>
                    <a:pt x="31" y="202"/>
                    <a:pt x="30" y="202"/>
                  </a:cubicBezTo>
                  <a:cubicBezTo>
                    <a:pt x="28" y="202"/>
                    <a:pt x="25" y="202"/>
                    <a:pt x="23" y="202"/>
                  </a:cubicBezTo>
                  <a:cubicBezTo>
                    <a:pt x="22" y="202"/>
                    <a:pt x="19" y="203"/>
                    <a:pt x="18" y="202"/>
                  </a:cubicBezTo>
                  <a:cubicBezTo>
                    <a:pt x="18" y="202"/>
                    <a:pt x="17" y="201"/>
                    <a:pt x="16" y="200"/>
                  </a:cubicBezTo>
                  <a:cubicBezTo>
                    <a:pt x="15" y="198"/>
                    <a:pt x="13" y="195"/>
                    <a:pt x="12" y="194"/>
                  </a:cubicBezTo>
                  <a:cubicBezTo>
                    <a:pt x="11" y="192"/>
                    <a:pt x="11" y="189"/>
                    <a:pt x="10" y="188"/>
                  </a:cubicBezTo>
                  <a:cubicBezTo>
                    <a:pt x="9" y="187"/>
                    <a:pt x="8" y="186"/>
                    <a:pt x="7" y="185"/>
                  </a:cubicBezTo>
                  <a:cubicBezTo>
                    <a:pt x="6" y="184"/>
                    <a:pt x="4" y="182"/>
                    <a:pt x="3" y="181"/>
                  </a:cubicBezTo>
                  <a:cubicBezTo>
                    <a:pt x="2" y="180"/>
                    <a:pt x="1" y="179"/>
                    <a:pt x="0" y="178"/>
                  </a:cubicBezTo>
                  <a:cubicBezTo>
                    <a:pt x="3" y="166"/>
                    <a:pt x="3" y="166"/>
                    <a:pt x="3" y="166"/>
                  </a:cubicBezTo>
                  <a:cubicBezTo>
                    <a:pt x="6" y="152"/>
                    <a:pt x="6" y="152"/>
                    <a:pt x="6" y="152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14" y="143"/>
                    <a:pt x="14" y="143"/>
                    <a:pt x="14" y="143"/>
                  </a:cubicBezTo>
                  <a:cubicBezTo>
                    <a:pt x="10" y="136"/>
                    <a:pt x="10" y="136"/>
                    <a:pt x="10" y="136"/>
                  </a:cubicBezTo>
                  <a:cubicBezTo>
                    <a:pt x="16" y="118"/>
                    <a:pt x="16" y="118"/>
                    <a:pt x="16" y="118"/>
                  </a:cubicBezTo>
                  <a:cubicBezTo>
                    <a:pt x="32" y="103"/>
                    <a:pt x="32" y="103"/>
                    <a:pt x="32" y="103"/>
                  </a:cubicBezTo>
                  <a:cubicBezTo>
                    <a:pt x="32" y="98"/>
                    <a:pt x="32" y="98"/>
                    <a:pt x="32" y="98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84" y="93"/>
                    <a:pt x="84" y="93"/>
                    <a:pt x="84" y="93"/>
                  </a:cubicBezTo>
                  <a:cubicBezTo>
                    <a:pt x="89" y="89"/>
                    <a:pt x="89" y="89"/>
                    <a:pt x="89" y="89"/>
                  </a:cubicBezTo>
                  <a:cubicBezTo>
                    <a:pt x="97" y="93"/>
                    <a:pt x="97" y="93"/>
                    <a:pt x="97" y="93"/>
                  </a:cubicBezTo>
                  <a:cubicBezTo>
                    <a:pt x="106" y="95"/>
                    <a:pt x="106" y="95"/>
                    <a:pt x="106" y="95"/>
                  </a:cubicBezTo>
                  <a:cubicBezTo>
                    <a:pt x="117" y="93"/>
                    <a:pt x="117" y="93"/>
                    <a:pt x="117" y="93"/>
                  </a:cubicBezTo>
                  <a:cubicBezTo>
                    <a:pt x="128" y="88"/>
                    <a:pt x="128" y="88"/>
                    <a:pt x="128" y="88"/>
                  </a:cubicBezTo>
                  <a:cubicBezTo>
                    <a:pt x="135" y="84"/>
                    <a:pt x="135" y="84"/>
                    <a:pt x="135" y="84"/>
                  </a:cubicBezTo>
                  <a:cubicBezTo>
                    <a:pt x="142" y="84"/>
                    <a:pt x="142" y="84"/>
                    <a:pt x="142" y="84"/>
                  </a:cubicBezTo>
                  <a:cubicBezTo>
                    <a:pt x="144" y="91"/>
                    <a:pt x="144" y="91"/>
                    <a:pt x="144" y="91"/>
                  </a:cubicBezTo>
                  <a:cubicBezTo>
                    <a:pt x="151" y="90"/>
                    <a:pt x="151" y="90"/>
                    <a:pt x="151" y="90"/>
                  </a:cubicBezTo>
                  <a:cubicBezTo>
                    <a:pt x="154" y="76"/>
                    <a:pt x="154" y="76"/>
                    <a:pt x="154" y="76"/>
                  </a:cubicBezTo>
                  <a:cubicBezTo>
                    <a:pt x="152" y="73"/>
                    <a:pt x="152" y="73"/>
                    <a:pt x="152" y="73"/>
                  </a:cubicBezTo>
                  <a:cubicBezTo>
                    <a:pt x="135" y="70"/>
                    <a:pt x="135" y="70"/>
                    <a:pt x="135" y="70"/>
                  </a:cubicBezTo>
                  <a:cubicBezTo>
                    <a:pt x="134" y="62"/>
                    <a:pt x="134" y="62"/>
                    <a:pt x="134" y="62"/>
                  </a:cubicBezTo>
                  <a:cubicBezTo>
                    <a:pt x="128" y="57"/>
                    <a:pt x="128" y="57"/>
                    <a:pt x="128" y="57"/>
                  </a:cubicBezTo>
                  <a:cubicBezTo>
                    <a:pt x="133" y="49"/>
                    <a:pt x="133" y="49"/>
                    <a:pt x="133" y="49"/>
                  </a:cubicBezTo>
                  <a:cubicBezTo>
                    <a:pt x="141" y="53"/>
                    <a:pt x="141" y="53"/>
                    <a:pt x="141" y="53"/>
                  </a:cubicBezTo>
                  <a:cubicBezTo>
                    <a:pt x="146" y="45"/>
                    <a:pt x="146" y="45"/>
                    <a:pt x="146" y="45"/>
                  </a:cubicBezTo>
                  <a:cubicBezTo>
                    <a:pt x="147" y="36"/>
                    <a:pt x="147" y="36"/>
                    <a:pt x="147" y="36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51" y="19"/>
                    <a:pt x="151" y="19"/>
                    <a:pt x="151" y="19"/>
                  </a:cubicBezTo>
                  <a:cubicBezTo>
                    <a:pt x="149" y="14"/>
                    <a:pt x="149" y="14"/>
                    <a:pt x="149" y="14"/>
                  </a:cubicBezTo>
                  <a:cubicBezTo>
                    <a:pt x="154" y="1"/>
                    <a:pt x="154" y="1"/>
                    <a:pt x="154" y="1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5" y="9"/>
                    <a:pt x="165" y="9"/>
                    <a:pt x="165" y="9"/>
                  </a:cubicBezTo>
                  <a:cubicBezTo>
                    <a:pt x="169" y="11"/>
                    <a:pt x="169" y="11"/>
                    <a:pt x="169" y="11"/>
                  </a:cubicBezTo>
                  <a:cubicBezTo>
                    <a:pt x="177" y="9"/>
                    <a:pt x="177" y="9"/>
                    <a:pt x="177" y="9"/>
                  </a:cubicBezTo>
                  <a:cubicBezTo>
                    <a:pt x="201" y="18"/>
                    <a:pt x="201" y="18"/>
                    <a:pt x="201" y="18"/>
                  </a:cubicBezTo>
                  <a:cubicBezTo>
                    <a:pt x="200" y="30"/>
                    <a:pt x="200" y="30"/>
                    <a:pt x="200" y="30"/>
                  </a:cubicBezTo>
                  <a:cubicBezTo>
                    <a:pt x="206" y="42"/>
                    <a:pt x="206" y="42"/>
                    <a:pt x="206" y="42"/>
                  </a:cubicBezTo>
                  <a:cubicBezTo>
                    <a:pt x="210" y="74"/>
                    <a:pt x="210" y="74"/>
                    <a:pt x="210" y="74"/>
                  </a:cubicBezTo>
                  <a:cubicBezTo>
                    <a:pt x="210" y="74"/>
                    <a:pt x="213" y="76"/>
                    <a:pt x="215" y="76"/>
                  </a:cubicBezTo>
                  <a:cubicBezTo>
                    <a:pt x="216" y="77"/>
                    <a:pt x="220" y="79"/>
                    <a:pt x="221" y="80"/>
                  </a:cubicBezTo>
                  <a:cubicBezTo>
                    <a:pt x="222" y="80"/>
                    <a:pt x="225" y="80"/>
                    <a:pt x="226" y="81"/>
                  </a:cubicBezTo>
                  <a:cubicBezTo>
                    <a:pt x="226" y="82"/>
                    <a:pt x="226" y="83"/>
                    <a:pt x="226" y="84"/>
                  </a:cubicBezTo>
                  <a:cubicBezTo>
                    <a:pt x="225" y="85"/>
                    <a:pt x="223" y="86"/>
                    <a:pt x="222" y="86"/>
                  </a:cubicBezTo>
                  <a:cubicBezTo>
                    <a:pt x="220" y="87"/>
                    <a:pt x="216" y="88"/>
                    <a:pt x="214" y="90"/>
                  </a:cubicBezTo>
                  <a:cubicBezTo>
                    <a:pt x="213" y="90"/>
                    <a:pt x="211" y="92"/>
                    <a:pt x="211" y="93"/>
                  </a:cubicBezTo>
                  <a:cubicBezTo>
                    <a:pt x="210" y="94"/>
                    <a:pt x="210" y="97"/>
                    <a:pt x="211" y="98"/>
                  </a:cubicBezTo>
                  <a:cubicBezTo>
                    <a:pt x="211" y="100"/>
                    <a:pt x="212" y="103"/>
                    <a:pt x="213" y="104"/>
                  </a:cubicBezTo>
                  <a:cubicBezTo>
                    <a:pt x="214" y="105"/>
                    <a:pt x="217" y="107"/>
                    <a:pt x="218" y="108"/>
                  </a:cubicBezTo>
                  <a:cubicBezTo>
                    <a:pt x="219" y="109"/>
                    <a:pt x="222" y="110"/>
                    <a:pt x="223" y="111"/>
                  </a:cubicBezTo>
                  <a:cubicBezTo>
                    <a:pt x="225" y="112"/>
                    <a:pt x="228" y="114"/>
                    <a:pt x="228" y="116"/>
                  </a:cubicBezTo>
                  <a:cubicBezTo>
                    <a:pt x="229" y="117"/>
                    <a:pt x="229" y="119"/>
                    <a:pt x="229" y="120"/>
                  </a:cubicBezTo>
                  <a:cubicBezTo>
                    <a:pt x="229" y="121"/>
                    <a:pt x="229" y="122"/>
                    <a:pt x="228" y="123"/>
                  </a:cubicBezTo>
                  <a:cubicBezTo>
                    <a:pt x="227" y="123"/>
                    <a:pt x="226" y="122"/>
                    <a:pt x="226" y="122"/>
                  </a:cubicBezTo>
                  <a:cubicBezTo>
                    <a:pt x="225" y="121"/>
                    <a:pt x="224" y="119"/>
                    <a:pt x="223" y="119"/>
                  </a:cubicBezTo>
                  <a:cubicBezTo>
                    <a:pt x="222" y="118"/>
                    <a:pt x="220" y="119"/>
                    <a:pt x="219" y="119"/>
                  </a:cubicBezTo>
                  <a:cubicBezTo>
                    <a:pt x="219" y="119"/>
                    <a:pt x="217" y="120"/>
                    <a:pt x="216" y="120"/>
                  </a:cubicBezTo>
                  <a:cubicBezTo>
                    <a:pt x="215" y="120"/>
                    <a:pt x="213" y="120"/>
                    <a:pt x="212" y="120"/>
                  </a:cubicBezTo>
                  <a:cubicBezTo>
                    <a:pt x="211" y="120"/>
                    <a:pt x="210" y="121"/>
                    <a:pt x="210" y="122"/>
                  </a:cubicBezTo>
                  <a:cubicBezTo>
                    <a:pt x="209" y="123"/>
                    <a:pt x="211" y="125"/>
                    <a:pt x="212" y="126"/>
                  </a:cubicBezTo>
                  <a:cubicBezTo>
                    <a:pt x="212" y="127"/>
                    <a:pt x="213" y="129"/>
                    <a:pt x="214" y="129"/>
                  </a:cubicBezTo>
                  <a:cubicBezTo>
                    <a:pt x="215" y="130"/>
                    <a:pt x="217" y="131"/>
                    <a:pt x="218" y="131"/>
                  </a:cubicBezTo>
                  <a:cubicBezTo>
                    <a:pt x="219" y="132"/>
                    <a:pt x="221" y="134"/>
                    <a:pt x="222" y="135"/>
                  </a:cubicBezTo>
                  <a:cubicBezTo>
                    <a:pt x="223" y="136"/>
                    <a:pt x="224" y="139"/>
                    <a:pt x="225" y="140"/>
                  </a:cubicBezTo>
                  <a:cubicBezTo>
                    <a:pt x="227" y="142"/>
                    <a:pt x="231" y="143"/>
                    <a:pt x="233" y="144"/>
                  </a:cubicBezTo>
                  <a:cubicBezTo>
                    <a:pt x="234" y="144"/>
                    <a:pt x="238" y="145"/>
                    <a:pt x="239" y="147"/>
                  </a:cubicBezTo>
                  <a:cubicBezTo>
                    <a:pt x="240" y="147"/>
                    <a:pt x="241" y="149"/>
                    <a:pt x="241" y="150"/>
                  </a:cubicBezTo>
                  <a:cubicBezTo>
                    <a:pt x="242" y="152"/>
                    <a:pt x="243" y="154"/>
                    <a:pt x="243" y="155"/>
                  </a:cubicBezTo>
                  <a:cubicBezTo>
                    <a:pt x="243" y="157"/>
                    <a:pt x="242" y="160"/>
                    <a:pt x="242" y="162"/>
                  </a:cubicBezTo>
                  <a:cubicBezTo>
                    <a:pt x="242" y="163"/>
                    <a:pt x="243" y="165"/>
                    <a:pt x="244" y="166"/>
                  </a:cubicBezTo>
                  <a:cubicBezTo>
                    <a:pt x="245" y="167"/>
                    <a:pt x="247" y="168"/>
                    <a:pt x="248" y="168"/>
                  </a:cubicBezTo>
                  <a:cubicBezTo>
                    <a:pt x="248" y="168"/>
                    <a:pt x="250" y="167"/>
                    <a:pt x="251" y="167"/>
                  </a:cubicBezTo>
                  <a:cubicBezTo>
                    <a:pt x="251" y="166"/>
                    <a:pt x="252" y="164"/>
                    <a:pt x="253" y="164"/>
                  </a:cubicBezTo>
                  <a:cubicBezTo>
                    <a:pt x="253" y="163"/>
                    <a:pt x="255" y="162"/>
                    <a:pt x="256" y="162"/>
                  </a:cubicBezTo>
                  <a:cubicBezTo>
                    <a:pt x="257" y="162"/>
                    <a:pt x="258" y="164"/>
                    <a:pt x="258" y="165"/>
                  </a:cubicBezTo>
                  <a:cubicBezTo>
                    <a:pt x="259" y="166"/>
                    <a:pt x="258" y="168"/>
                    <a:pt x="257" y="169"/>
                  </a:cubicBezTo>
                  <a:cubicBezTo>
                    <a:pt x="257" y="170"/>
                    <a:pt x="256" y="171"/>
                    <a:pt x="256" y="172"/>
                  </a:cubicBezTo>
                  <a:cubicBezTo>
                    <a:pt x="256" y="173"/>
                    <a:pt x="257" y="175"/>
                    <a:pt x="258" y="176"/>
                  </a:cubicBezTo>
                  <a:cubicBezTo>
                    <a:pt x="258" y="176"/>
                    <a:pt x="260" y="175"/>
                    <a:pt x="261" y="175"/>
                  </a:cubicBezTo>
                  <a:cubicBezTo>
                    <a:pt x="263" y="175"/>
                    <a:pt x="265" y="177"/>
                    <a:pt x="267" y="177"/>
                  </a:cubicBezTo>
                  <a:cubicBezTo>
                    <a:pt x="268" y="178"/>
                    <a:pt x="270" y="181"/>
                    <a:pt x="272" y="182"/>
                  </a:cubicBezTo>
                  <a:cubicBezTo>
                    <a:pt x="273" y="183"/>
                    <a:pt x="275" y="185"/>
                    <a:pt x="277" y="186"/>
                  </a:cubicBezTo>
                  <a:cubicBezTo>
                    <a:pt x="277" y="186"/>
                    <a:pt x="279" y="187"/>
                    <a:pt x="280" y="187"/>
                  </a:cubicBezTo>
                  <a:cubicBezTo>
                    <a:pt x="281" y="186"/>
                    <a:pt x="282" y="184"/>
                    <a:pt x="283" y="183"/>
                  </a:cubicBezTo>
                  <a:cubicBezTo>
                    <a:pt x="283" y="183"/>
                    <a:pt x="284" y="181"/>
                    <a:pt x="284" y="180"/>
                  </a:cubicBezTo>
                  <a:cubicBezTo>
                    <a:pt x="285" y="180"/>
                    <a:pt x="286" y="179"/>
                    <a:pt x="286" y="179"/>
                  </a:cubicBezTo>
                  <a:cubicBezTo>
                    <a:pt x="287" y="179"/>
                    <a:pt x="289" y="180"/>
                    <a:pt x="290" y="181"/>
                  </a:cubicBezTo>
                  <a:cubicBezTo>
                    <a:pt x="291" y="181"/>
                    <a:pt x="292" y="183"/>
                    <a:pt x="293" y="184"/>
                  </a:cubicBezTo>
                  <a:cubicBezTo>
                    <a:pt x="293" y="186"/>
                    <a:pt x="294" y="189"/>
                    <a:pt x="295" y="191"/>
                  </a:cubicBezTo>
                  <a:cubicBezTo>
                    <a:pt x="295" y="192"/>
                    <a:pt x="297" y="194"/>
                    <a:pt x="298" y="195"/>
                  </a:cubicBezTo>
                  <a:cubicBezTo>
                    <a:pt x="299" y="196"/>
                    <a:pt x="301" y="197"/>
                    <a:pt x="303" y="198"/>
                  </a:cubicBezTo>
                  <a:cubicBezTo>
                    <a:pt x="304" y="198"/>
                    <a:pt x="307" y="198"/>
                    <a:pt x="309" y="199"/>
                  </a:cubicBezTo>
                  <a:cubicBezTo>
                    <a:pt x="310" y="199"/>
                    <a:pt x="312" y="200"/>
                    <a:pt x="312" y="201"/>
                  </a:cubicBezTo>
                  <a:cubicBezTo>
                    <a:pt x="314" y="203"/>
                    <a:pt x="314" y="208"/>
                    <a:pt x="314" y="210"/>
                  </a:cubicBezTo>
                  <a:cubicBezTo>
                    <a:pt x="314" y="211"/>
                    <a:pt x="314" y="214"/>
                    <a:pt x="314" y="215"/>
                  </a:cubicBezTo>
                  <a:cubicBezTo>
                    <a:pt x="315" y="218"/>
                    <a:pt x="318" y="223"/>
                    <a:pt x="319" y="225"/>
                  </a:cubicBezTo>
                  <a:cubicBezTo>
                    <a:pt x="320" y="226"/>
                    <a:pt x="320" y="226"/>
                    <a:pt x="321" y="227"/>
                  </a:cubicBezTo>
                  <a:close/>
                </a:path>
              </a:pathLst>
            </a:custGeom>
            <a:solidFill>
              <a:srgbClr val="C00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23" name="Freeform 24">
              <a:extLst>
                <a:ext uri="{FF2B5EF4-FFF2-40B4-BE49-F238E27FC236}">
                  <a16:creationId xmlns:a16="http://schemas.microsoft.com/office/drawing/2014/main" id="{F960BD74-6970-845A-C639-40DDEB0A01CF}"/>
                </a:ext>
              </a:extLst>
            </p:cNvPr>
            <p:cNvSpPr>
              <a:spLocks/>
            </p:cNvSpPr>
            <p:nvPr/>
          </p:nvSpPr>
          <p:spPr bwMode="auto">
            <a:xfrm>
              <a:off x="808038" y="890587"/>
              <a:ext cx="471488" cy="815975"/>
            </a:xfrm>
            <a:custGeom>
              <a:avLst/>
              <a:gdLst>
                <a:gd name="T0" fmla="*/ 248 w 248"/>
                <a:gd name="T1" fmla="*/ 45 h 429"/>
                <a:gd name="T2" fmla="*/ 241 w 248"/>
                <a:gd name="T3" fmla="*/ 67 h 429"/>
                <a:gd name="T4" fmla="*/ 227 w 248"/>
                <a:gd name="T5" fmla="*/ 84 h 429"/>
                <a:gd name="T6" fmla="*/ 225 w 248"/>
                <a:gd name="T7" fmla="*/ 104 h 429"/>
                <a:gd name="T8" fmla="*/ 232 w 248"/>
                <a:gd name="T9" fmla="*/ 132 h 429"/>
                <a:gd name="T10" fmla="*/ 237 w 248"/>
                <a:gd name="T11" fmla="*/ 159 h 429"/>
                <a:gd name="T12" fmla="*/ 228 w 248"/>
                <a:gd name="T13" fmla="*/ 174 h 429"/>
                <a:gd name="T14" fmla="*/ 228 w 248"/>
                <a:gd name="T15" fmla="*/ 200 h 429"/>
                <a:gd name="T16" fmla="*/ 231 w 248"/>
                <a:gd name="T17" fmla="*/ 240 h 429"/>
                <a:gd name="T18" fmla="*/ 221 w 248"/>
                <a:gd name="T19" fmla="*/ 261 h 429"/>
                <a:gd name="T20" fmla="*/ 222 w 248"/>
                <a:gd name="T21" fmla="*/ 304 h 429"/>
                <a:gd name="T22" fmla="*/ 214 w 248"/>
                <a:gd name="T23" fmla="*/ 330 h 429"/>
                <a:gd name="T24" fmla="*/ 216 w 248"/>
                <a:gd name="T25" fmla="*/ 354 h 429"/>
                <a:gd name="T26" fmla="*/ 223 w 248"/>
                <a:gd name="T27" fmla="*/ 390 h 429"/>
                <a:gd name="T28" fmla="*/ 230 w 248"/>
                <a:gd name="T29" fmla="*/ 412 h 429"/>
                <a:gd name="T30" fmla="*/ 225 w 248"/>
                <a:gd name="T31" fmla="*/ 429 h 429"/>
                <a:gd name="T32" fmla="*/ 200 w 248"/>
                <a:gd name="T33" fmla="*/ 414 h 429"/>
                <a:gd name="T34" fmla="*/ 186 w 248"/>
                <a:gd name="T35" fmla="*/ 415 h 429"/>
                <a:gd name="T36" fmla="*/ 183 w 248"/>
                <a:gd name="T37" fmla="*/ 397 h 429"/>
                <a:gd name="T38" fmla="*/ 167 w 248"/>
                <a:gd name="T39" fmla="*/ 403 h 429"/>
                <a:gd name="T40" fmla="*/ 151 w 248"/>
                <a:gd name="T41" fmla="*/ 390 h 429"/>
                <a:gd name="T42" fmla="*/ 127 w 248"/>
                <a:gd name="T43" fmla="*/ 386 h 429"/>
                <a:gd name="T44" fmla="*/ 116 w 248"/>
                <a:gd name="T45" fmla="*/ 366 h 429"/>
                <a:gd name="T46" fmla="*/ 100 w 248"/>
                <a:gd name="T47" fmla="*/ 351 h 429"/>
                <a:gd name="T48" fmla="*/ 88 w 248"/>
                <a:gd name="T49" fmla="*/ 335 h 429"/>
                <a:gd name="T50" fmla="*/ 79 w 248"/>
                <a:gd name="T51" fmla="*/ 342 h 429"/>
                <a:gd name="T52" fmla="*/ 60 w 248"/>
                <a:gd name="T53" fmla="*/ 332 h 429"/>
                <a:gd name="T54" fmla="*/ 58 w 248"/>
                <a:gd name="T55" fmla="*/ 318 h 429"/>
                <a:gd name="T56" fmla="*/ 46 w 248"/>
                <a:gd name="T57" fmla="*/ 322 h 429"/>
                <a:gd name="T58" fmla="*/ 41 w 248"/>
                <a:gd name="T59" fmla="*/ 303 h 429"/>
                <a:gd name="T60" fmla="*/ 20 w 248"/>
                <a:gd name="T61" fmla="*/ 287 h 429"/>
                <a:gd name="T62" fmla="*/ 14 w 248"/>
                <a:gd name="T63" fmla="*/ 276 h 429"/>
                <a:gd name="T64" fmla="*/ 28 w 248"/>
                <a:gd name="T65" fmla="*/ 278 h 429"/>
                <a:gd name="T66" fmla="*/ 25 w 248"/>
                <a:gd name="T67" fmla="*/ 267 h 429"/>
                <a:gd name="T68" fmla="*/ 13 w 248"/>
                <a:gd name="T69" fmla="*/ 249 h 429"/>
                <a:gd name="T70" fmla="*/ 28 w 248"/>
                <a:gd name="T71" fmla="*/ 237 h 429"/>
                <a:gd name="T72" fmla="*/ 8 w 248"/>
                <a:gd name="T73" fmla="*/ 198 h 429"/>
                <a:gd name="T74" fmla="*/ 0 w 248"/>
                <a:gd name="T75" fmla="*/ 159 h 429"/>
                <a:gd name="T76" fmla="*/ 58 w 248"/>
                <a:gd name="T77" fmla="*/ 124 h 429"/>
                <a:gd name="T78" fmla="*/ 62 w 248"/>
                <a:gd name="T79" fmla="*/ 97 h 429"/>
                <a:gd name="T80" fmla="*/ 86 w 248"/>
                <a:gd name="T81" fmla="*/ 93 h 429"/>
                <a:gd name="T82" fmla="*/ 96 w 248"/>
                <a:gd name="T83" fmla="*/ 99 h 429"/>
                <a:gd name="T84" fmla="*/ 111 w 248"/>
                <a:gd name="T85" fmla="*/ 56 h 429"/>
                <a:gd name="T86" fmla="*/ 133 w 248"/>
                <a:gd name="T87" fmla="*/ 39 h 429"/>
                <a:gd name="T88" fmla="*/ 126 w 248"/>
                <a:gd name="T89" fmla="*/ 21 h 429"/>
                <a:gd name="T90" fmla="*/ 141 w 248"/>
                <a:gd name="T91" fmla="*/ 22 h 429"/>
                <a:gd name="T92" fmla="*/ 167 w 248"/>
                <a:gd name="T93" fmla="*/ 18 h 429"/>
                <a:gd name="T94" fmla="*/ 184 w 248"/>
                <a:gd name="T95" fmla="*/ 19 h 429"/>
                <a:gd name="T96" fmla="*/ 197 w 248"/>
                <a:gd name="T97" fmla="*/ 2 h 429"/>
                <a:gd name="T98" fmla="*/ 211 w 248"/>
                <a:gd name="T99" fmla="*/ 9 h 429"/>
                <a:gd name="T100" fmla="*/ 226 w 248"/>
                <a:gd name="T101" fmla="*/ 8 h 429"/>
                <a:gd name="T102" fmla="*/ 243 w 248"/>
                <a:gd name="T103" fmla="*/ 9 h 429"/>
                <a:gd name="T104" fmla="*/ 239 w 248"/>
                <a:gd name="T105" fmla="*/ 34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48" h="429">
                  <a:moveTo>
                    <a:pt x="239" y="34"/>
                  </a:moveTo>
                  <a:cubicBezTo>
                    <a:pt x="239" y="37"/>
                    <a:pt x="239" y="37"/>
                    <a:pt x="239" y="37"/>
                  </a:cubicBezTo>
                  <a:cubicBezTo>
                    <a:pt x="247" y="40"/>
                    <a:pt x="247" y="40"/>
                    <a:pt x="247" y="40"/>
                  </a:cubicBezTo>
                  <a:cubicBezTo>
                    <a:pt x="248" y="45"/>
                    <a:pt x="248" y="45"/>
                    <a:pt x="248" y="45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7" y="57"/>
                    <a:pt x="237" y="57"/>
                    <a:pt x="237" y="57"/>
                  </a:cubicBezTo>
                  <a:cubicBezTo>
                    <a:pt x="243" y="61"/>
                    <a:pt x="243" y="61"/>
                    <a:pt x="243" y="61"/>
                  </a:cubicBezTo>
                  <a:cubicBezTo>
                    <a:pt x="241" y="67"/>
                    <a:pt x="241" y="67"/>
                    <a:pt x="241" y="67"/>
                  </a:cubicBezTo>
                  <a:cubicBezTo>
                    <a:pt x="240" y="73"/>
                    <a:pt x="240" y="73"/>
                    <a:pt x="240" y="73"/>
                  </a:cubicBezTo>
                  <a:cubicBezTo>
                    <a:pt x="229" y="73"/>
                    <a:pt x="229" y="73"/>
                    <a:pt x="229" y="73"/>
                  </a:cubicBezTo>
                  <a:cubicBezTo>
                    <a:pt x="229" y="73"/>
                    <a:pt x="228" y="78"/>
                    <a:pt x="228" y="79"/>
                  </a:cubicBezTo>
                  <a:cubicBezTo>
                    <a:pt x="228" y="80"/>
                    <a:pt x="227" y="83"/>
                    <a:pt x="227" y="84"/>
                  </a:cubicBezTo>
                  <a:cubicBezTo>
                    <a:pt x="226" y="85"/>
                    <a:pt x="223" y="87"/>
                    <a:pt x="223" y="88"/>
                  </a:cubicBezTo>
                  <a:cubicBezTo>
                    <a:pt x="223" y="89"/>
                    <a:pt x="223" y="91"/>
                    <a:pt x="223" y="92"/>
                  </a:cubicBezTo>
                  <a:cubicBezTo>
                    <a:pt x="223" y="93"/>
                    <a:pt x="223" y="97"/>
                    <a:pt x="224" y="98"/>
                  </a:cubicBezTo>
                  <a:cubicBezTo>
                    <a:pt x="224" y="100"/>
                    <a:pt x="225" y="102"/>
                    <a:pt x="225" y="104"/>
                  </a:cubicBezTo>
                  <a:cubicBezTo>
                    <a:pt x="226" y="105"/>
                    <a:pt x="229" y="109"/>
                    <a:pt x="230" y="110"/>
                  </a:cubicBezTo>
                  <a:cubicBezTo>
                    <a:pt x="230" y="112"/>
                    <a:pt x="232" y="115"/>
                    <a:pt x="233" y="116"/>
                  </a:cubicBezTo>
                  <a:cubicBezTo>
                    <a:pt x="233" y="118"/>
                    <a:pt x="233" y="122"/>
                    <a:pt x="233" y="124"/>
                  </a:cubicBezTo>
                  <a:cubicBezTo>
                    <a:pt x="233" y="126"/>
                    <a:pt x="232" y="130"/>
                    <a:pt x="232" y="132"/>
                  </a:cubicBezTo>
                  <a:cubicBezTo>
                    <a:pt x="233" y="134"/>
                    <a:pt x="234" y="139"/>
                    <a:pt x="235" y="142"/>
                  </a:cubicBezTo>
                  <a:cubicBezTo>
                    <a:pt x="235" y="143"/>
                    <a:pt x="237" y="145"/>
                    <a:pt x="237" y="147"/>
                  </a:cubicBezTo>
                  <a:cubicBezTo>
                    <a:pt x="238" y="149"/>
                    <a:pt x="239" y="152"/>
                    <a:pt x="239" y="155"/>
                  </a:cubicBezTo>
                  <a:cubicBezTo>
                    <a:pt x="238" y="156"/>
                    <a:pt x="238" y="158"/>
                    <a:pt x="237" y="159"/>
                  </a:cubicBezTo>
                  <a:cubicBezTo>
                    <a:pt x="237" y="160"/>
                    <a:pt x="235" y="161"/>
                    <a:pt x="234" y="162"/>
                  </a:cubicBezTo>
                  <a:cubicBezTo>
                    <a:pt x="233" y="164"/>
                    <a:pt x="232" y="167"/>
                    <a:pt x="232" y="168"/>
                  </a:cubicBezTo>
                  <a:cubicBezTo>
                    <a:pt x="231" y="169"/>
                    <a:pt x="232" y="172"/>
                    <a:pt x="231" y="172"/>
                  </a:cubicBezTo>
                  <a:cubicBezTo>
                    <a:pt x="231" y="173"/>
                    <a:pt x="228" y="174"/>
                    <a:pt x="228" y="174"/>
                  </a:cubicBezTo>
                  <a:cubicBezTo>
                    <a:pt x="227" y="175"/>
                    <a:pt x="224" y="177"/>
                    <a:pt x="224" y="178"/>
                  </a:cubicBezTo>
                  <a:cubicBezTo>
                    <a:pt x="223" y="179"/>
                    <a:pt x="224" y="183"/>
                    <a:pt x="224" y="184"/>
                  </a:cubicBezTo>
                  <a:cubicBezTo>
                    <a:pt x="225" y="187"/>
                    <a:pt x="226" y="191"/>
                    <a:pt x="226" y="193"/>
                  </a:cubicBezTo>
                  <a:cubicBezTo>
                    <a:pt x="227" y="195"/>
                    <a:pt x="227" y="199"/>
                    <a:pt x="228" y="200"/>
                  </a:cubicBezTo>
                  <a:cubicBezTo>
                    <a:pt x="228" y="203"/>
                    <a:pt x="228" y="208"/>
                    <a:pt x="228" y="211"/>
                  </a:cubicBezTo>
                  <a:cubicBezTo>
                    <a:pt x="228" y="213"/>
                    <a:pt x="227" y="218"/>
                    <a:pt x="227" y="221"/>
                  </a:cubicBezTo>
                  <a:cubicBezTo>
                    <a:pt x="227" y="224"/>
                    <a:pt x="228" y="229"/>
                    <a:pt x="228" y="231"/>
                  </a:cubicBezTo>
                  <a:cubicBezTo>
                    <a:pt x="229" y="234"/>
                    <a:pt x="231" y="238"/>
                    <a:pt x="231" y="240"/>
                  </a:cubicBezTo>
                  <a:cubicBezTo>
                    <a:pt x="232" y="242"/>
                    <a:pt x="231" y="247"/>
                    <a:pt x="231" y="249"/>
                  </a:cubicBezTo>
                  <a:cubicBezTo>
                    <a:pt x="230" y="250"/>
                    <a:pt x="229" y="252"/>
                    <a:pt x="228" y="253"/>
                  </a:cubicBezTo>
                  <a:cubicBezTo>
                    <a:pt x="227" y="254"/>
                    <a:pt x="225" y="255"/>
                    <a:pt x="224" y="256"/>
                  </a:cubicBezTo>
                  <a:cubicBezTo>
                    <a:pt x="223" y="257"/>
                    <a:pt x="221" y="259"/>
                    <a:pt x="221" y="261"/>
                  </a:cubicBezTo>
                  <a:cubicBezTo>
                    <a:pt x="220" y="264"/>
                    <a:pt x="221" y="269"/>
                    <a:pt x="221" y="272"/>
                  </a:cubicBezTo>
                  <a:cubicBezTo>
                    <a:pt x="221" y="275"/>
                    <a:pt x="223" y="282"/>
                    <a:pt x="223" y="285"/>
                  </a:cubicBezTo>
                  <a:cubicBezTo>
                    <a:pt x="223" y="288"/>
                    <a:pt x="222" y="295"/>
                    <a:pt x="222" y="298"/>
                  </a:cubicBezTo>
                  <a:cubicBezTo>
                    <a:pt x="222" y="300"/>
                    <a:pt x="223" y="303"/>
                    <a:pt x="222" y="304"/>
                  </a:cubicBezTo>
                  <a:cubicBezTo>
                    <a:pt x="222" y="305"/>
                    <a:pt x="220" y="308"/>
                    <a:pt x="219" y="309"/>
                  </a:cubicBezTo>
                  <a:cubicBezTo>
                    <a:pt x="218" y="310"/>
                    <a:pt x="215" y="313"/>
                    <a:pt x="215" y="314"/>
                  </a:cubicBezTo>
                  <a:cubicBezTo>
                    <a:pt x="214" y="316"/>
                    <a:pt x="213" y="320"/>
                    <a:pt x="213" y="322"/>
                  </a:cubicBezTo>
                  <a:cubicBezTo>
                    <a:pt x="213" y="324"/>
                    <a:pt x="213" y="328"/>
                    <a:pt x="214" y="330"/>
                  </a:cubicBezTo>
                  <a:cubicBezTo>
                    <a:pt x="214" y="331"/>
                    <a:pt x="216" y="332"/>
                    <a:pt x="217" y="333"/>
                  </a:cubicBezTo>
                  <a:cubicBezTo>
                    <a:pt x="218" y="334"/>
                    <a:pt x="218" y="337"/>
                    <a:pt x="218" y="339"/>
                  </a:cubicBezTo>
                  <a:cubicBezTo>
                    <a:pt x="218" y="340"/>
                    <a:pt x="216" y="342"/>
                    <a:pt x="216" y="343"/>
                  </a:cubicBezTo>
                  <a:cubicBezTo>
                    <a:pt x="215" y="346"/>
                    <a:pt x="216" y="352"/>
                    <a:pt x="216" y="354"/>
                  </a:cubicBezTo>
                  <a:cubicBezTo>
                    <a:pt x="216" y="357"/>
                    <a:pt x="216" y="362"/>
                    <a:pt x="216" y="365"/>
                  </a:cubicBezTo>
                  <a:cubicBezTo>
                    <a:pt x="216" y="368"/>
                    <a:pt x="216" y="375"/>
                    <a:pt x="216" y="378"/>
                  </a:cubicBezTo>
                  <a:cubicBezTo>
                    <a:pt x="217" y="380"/>
                    <a:pt x="220" y="385"/>
                    <a:pt x="221" y="387"/>
                  </a:cubicBezTo>
                  <a:cubicBezTo>
                    <a:pt x="221" y="388"/>
                    <a:pt x="223" y="389"/>
                    <a:pt x="223" y="390"/>
                  </a:cubicBezTo>
                  <a:cubicBezTo>
                    <a:pt x="224" y="392"/>
                    <a:pt x="223" y="395"/>
                    <a:pt x="224" y="396"/>
                  </a:cubicBezTo>
                  <a:cubicBezTo>
                    <a:pt x="224" y="397"/>
                    <a:pt x="226" y="398"/>
                    <a:pt x="226" y="398"/>
                  </a:cubicBezTo>
                  <a:cubicBezTo>
                    <a:pt x="227" y="400"/>
                    <a:pt x="228" y="403"/>
                    <a:pt x="228" y="405"/>
                  </a:cubicBezTo>
                  <a:cubicBezTo>
                    <a:pt x="229" y="406"/>
                    <a:pt x="229" y="410"/>
                    <a:pt x="230" y="412"/>
                  </a:cubicBezTo>
                  <a:cubicBezTo>
                    <a:pt x="232" y="414"/>
                    <a:pt x="236" y="418"/>
                    <a:pt x="237" y="421"/>
                  </a:cubicBezTo>
                  <a:cubicBezTo>
                    <a:pt x="238" y="422"/>
                    <a:pt x="240" y="425"/>
                    <a:pt x="242" y="427"/>
                  </a:cubicBezTo>
                  <a:cubicBezTo>
                    <a:pt x="240" y="427"/>
                    <a:pt x="236" y="428"/>
                    <a:pt x="235" y="428"/>
                  </a:cubicBezTo>
                  <a:cubicBezTo>
                    <a:pt x="232" y="428"/>
                    <a:pt x="227" y="429"/>
                    <a:pt x="225" y="429"/>
                  </a:cubicBezTo>
                  <a:cubicBezTo>
                    <a:pt x="222" y="428"/>
                    <a:pt x="216" y="428"/>
                    <a:pt x="214" y="427"/>
                  </a:cubicBezTo>
                  <a:cubicBezTo>
                    <a:pt x="212" y="426"/>
                    <a:pt x="208" y="425"/>
                    <a:pt x="207" y="423"/>
                  </a:cubicBezTo>
                  <a:cubicBezTo>
                    <a:pt x="206" y="422"/>
                    <a:pt x="205" y="419"/>
                    <a:pt x="204" y="418"/>
                  </a:cubicBezTo>
                  <a:cubicBezTo>
                    <a:pt x="203" y="417"/>
                    <a:pt x="201" y="415"/>
                    <a:pt x="200" y="414"/>
                  </a:cubicBezTo>
                  <a:cubicBezTo>
                    <a:pt x="200" y="414"/>
                    <a:pt x="198" y="414"/>
                    <a:pt x="198" y="414"/>
                  </a:cubicBezTo>
                  <a:cubicBezTo>
                    <a:pt x="197" y="414"/>
                    <a:pt x="196" y="416"/>
                    <a:pt x="195" y="416"/>
                  </a:cubicBezTo>
                  <a:cubicBezTo>
                    <a:pt x="194" y="417"/>
                    <a:pt x="191" y="418"/>
                    <a:pt x="189" y="418"/>
                  </a:cubicBezTo>
                  <a:cubicBezTo>
                    <a:pt x="188" y="418"/>
                    <a:pt x="187" y="416"/>
                    <a:pt x="186" y="415"/>
                  </a:cubicBezTo>
                  <a:cubicBezTo>
                    <a:pt x="185" y="415"/>
                    <a:pt x="184" y="413"/>
                    <a:pt x="184" y="412"/>
                  </a:cubicBezTo>
                  <a:cubicBezTo>
                    <a:pt x="184" y="410"/>
                    <a:pt x="186" y="406"/>
                    <a:pt x="186" y="404"/>
                  </a:cubicBezTo>
                  <a:cubicBezTo>
                    <a:pt x="187" y="403"/>
                    <a:pt x="186" y="400"/>
                    <a:pt x="185" y="399"/>
                  </a:cubicBezTo>
                  <a:cubicBezTo>
                    <a:pt x="185" y="398"/>
                    <a:pt x="183" y="397"/>
                    <a:pt x="183" y="397"/>
                  </a:cubicBezTo>
                  <a:cubicBezTo>
                    <a:pt x="182" y="396"/>
                    <a:pt x="180" y="396"/>
                    <a:pt x="179" y="396"/>
                  </a:cubicBezTo>
                  <a:cubicBezTo>
                    <a:pt x="179" y="396"/>
                    <a:pt x="177" y="397"/>
                    <a:pt x="176" y="397"/>
                  </a:cubicBezTo>
                  <a:cubicBezTo>
                    <a:pt x="175" y="398"/>
                    <a:pt x="173" y="400"/>
                    <a:pt x="171" y="401"/>
                  </a:cubicBezTo>
                  <a:cubicBezTo>
                    <a:pt x="170" y="401"/>
                    <a:pt x="168" y="403"/>
                    <a:pt x="167" y="403"/>
                  </a:cubicBezTo>
                  <a:cubicBezTo>
                    <a:pt x="166" y="403"/>
                    <a:pt x="163" y="404"/>
                    <a:pt x="162" y="403"/>
                  </a:cubicBezTo>
                  <a:cubicBezTo>
                    <a:pt x="161" y="403"/>
                    <a:pt x="159" y="401"/>
                    <a:pt x="158" y="400"/>
                  </a:cubicBezTo>
                  <a:cubicBezTo>
                    <a:pt x="157" y="399"/>
                    <a:pt x="156" y="395"/>
                    <a:pt x="155" y="394"/>
                  </a:cubicBezTo>
                  <a:cubicBezTo>
                    <a:pt x="154" y="393"/>
                    <a:pt x="152" y="391"/>
                    <a:pt x="151" y="390"/>
                  </a:cubicBezTo>
                  <a:cubicBezTo>
                    <a:pt x="150" y="389"/>
                    <a:pt x="148" y="388"/>
                    <a:pt x="147" y="387"/>
                  </a:cubicBezTo>
                  <a:cubicBezTo>
                    <a:pt x="145" y="387"/>
                    <a:pt x="141" y="387"/>
                    <a:pt x="140" y="388"/>
                  </a:cubicBezTo>
                  <a:cubicBezTo>
                    <a:pt x="138" y="388"/>
                    <a:pt x="135" y="389"/>
                    <a:pt x="133" y="389"/>
                  </a:cubicBezTo>
                  <a:cubicBezTo>
                    <a:pt x="131" y="389"/>
                    <a:pt x="128" y="387"/>
                    <a:pt x="127" y="386"/>
                  </a:cubicBezTo>
                  <a:cubicBezTo>
                    <a:pt x="126" y="386"/>
                    <a:pt x="124" y="384"/>
                    <a:pt x="123" y="383"/>
                  </a:cubicBezTo>
                  <a:cubicBezTo>
                    <a:pt x="122" y="382"/>
                    <a:pt x="122" y="382"/>
                    <a:pt x="121" y="381"/>
                  </a:cubicBezTo>
                  <a:cubicBezTo>
                    <a:pt x="120" y="379"/>
                    <a:pt x="117" y="374"/>
                    <a:pt x="116" y="371"/>
                  </a:cubicBezTo>
                  <a:cubicBezTo>
                    <a:pt x="116" y="370"/>
                    <a:pt x="116" y="367"/>
                    <a:pt x="116" y="366"/>
                  </a:cubicBezTo>
                  <a:cubicBezTo>
                    <a:pt x="116" y="364"/>
                    <a:pt x="116" y="359"/>
                    <a:pt x="114" y="357"/>
                  </a:cubicBezTo>
                  <a:cubicBezTo>
                    <a:pt x="114" y="356"/>
                    <a:pt x="112" y="355"/>
                    <a:pt x="111" y="355"/>
                  </a:cubicBezTo>
                  <a:cubicBezTo>
                    <a:pt x="109" y="354"/>
                    <a:pt x="106" y="354"/>
                    <a:pt x="105" y="354"/>
                  </a:cubicBezTo>
                  <a:cubicBezTo>
                    <a:pt x="103" y="353"/>
                    <a:pt x="101" y="352"/>
                    <a:pt x="100" y="351"/>
                  </a:cubicBezTo>
                  <a:cubicBezTo>
                    <a:pt x="99" y="350"/>
                    <a:pt x="97" y="348"/>
                    <a:pt x="97" y="347"/>
                  </a:cubicBezTo>
                  <a:cubicBezTo>
                    <a:pt x="96" y="345"/>
                    <a:pt x="95" y="342"/>
                    <a:pt x="95" y="340"/>
                  </a:cubicBezTo>
                  <a:cubicBezTo>
                    <a:pt x="94" y="339"/>
                    <a:pt x="93" y="337"/>
                    <a:pt x="92" y="337"/>
                  </a:cubicBezTo>
                  <a:cubicBezTo>
                    <a:pt x="91" y="336"/>
                    <a:pt x="89" y="335"/>
                    <a:pt x="88" y="335"/>
                  </a:cubicBezTo>
                  <a:cubicBezTo>
                    <a:pt x="88" y="335"/>
                    <a:pt x="87" y="336"/>
                    <a:pt x="86" y="336"/>
                  </a:cubicBezTo>
                  <a:cubicBezTo>
                    <a:pt x="86" y="337"/>
                    <a:pt x="85" y="339"/>
                    <a:pt x="85" y="339"/>
                  </a:cubicBezTo>
                  <a:cubicBezTo>
                    <a:pt x="84" y="340"/>
                    <a:pt x="83" y="342"/>
                    <a:pt x="82" y="343"/>
                  </a:cubicBezTo>
                  <a:cubicBezTo>
                    <a:pt x="81" y="343"/>
                    <a:pt x="79" y="342"/>
                    <a:pt x="79" y="342"/>
                  </a:cubicBezTo>
                  <a:cubicBezTo>
                    <a:pt x="77" y="341"/>
                    <a:pt x="75" y="339"/>
                    <a:pt x="74" y="338"/>
                  </a:cubicBezTo>
                  <a:cubicBezTo>
                    <a:pt x="72" y="337"/>
                    <a:pt x="70" y="334"/>
                    <a:pt x="69" y="333"/>
                  </a:cubicBezTo>
                  <a:cubicBezTo>
                    <a:pt x="67" y="333"/>
                    <a:pt x="65" y="331"/>
                    <a:pt x="63" y="331"/>
                  </a:cubicBezTo>
                  <a:cubicBezTo>
                    <a:pt x="62" y="331"/>
                    <a:pt x="60" y="332"/>
                    <a:pt x="60" y="332"/>
                  </a:cubicBezTo>
                  <a:cubicBezTo>
                    <a:pt x="59" y="331"/>
                    <a:pt x="58" y="329"/>
                    <a:pt x="58" y="328"/>
                  </a:cubicBezTo>
                  <a:cubicBezTo>
                    <a:pt x="58" y="327"/>
                    <a:pt x="59" y="326"/>
                    <a:pt x="59" y="325"/>
                  </a:cubicBezTo>
                  <a:cubicBezTo>
                    <a:pt x="60" y="324"/>
                    <a:pt x="61" y="322"/>
                    <a:pt x="60" y="321"/>
                  </a:cubicBezTo>
                  <a:cubicBezTo>
                    <a:pt x="60" y="320"/>
                    <a:pt x="59" y="318"/>
                    <a:pt x="58" y="318"/>
                  </a:cubicBezTo>
                  <a:cubicBezTo>
                    <a:pt x="57" y="318"/>
                    <a:pt x="55" y="319"/>
                    <a:pt x="55" y="320"/>
                  </a:cubicBezTo>
                  <a:cubicBezTo>
                    <a:pt x="54" y="320"/>
                    <a:pt x="53" y="322"/>
                    <a:pt x="53" y="323"/>
                  </a:cubicBezTo>
                  <a:cubicBezTo>
                    <a:pt x="52" y="323"/>
                    <a:pt x="50" y="324"/>
                    <a:pt x="50" y="324"/>
                  </a:cubicBezTo>
                  <a:cubicBezTo>
                    <a:pt x="49" y="324"/>
                    <a:pt x="47" y="323"/>
                    <a:pt x="46" y="322"/>
                  </a:cubicBezTo>
                  <a:cubicBezTo>
                    <a:pt x="45" y="321"/>
                    <a:pt x="44" y="319"/>
                    <a:pt x="44" y="318"/>
                  </a:cubicBezTo>
                  <a:cubicBezTo>
                    <a:pt x="44" y="316"/>
                    <a:pt x="45" y="313"/>
                    <a:pt x="45" y="311"/>
                  </a:cubicBezTo>
                  <a:cubicBezTo>
                    <a:pt x="45" y="310"/>
                    <a:pt x="44" y="308"/>
                    <a:pt x="43" y="306"/>
                  </a:cubicBezTo>
                  <a:cubicBezTo>
                    <a:pt x="43" y="305"/>
                    <a:pt x="42" y="303"/>
                    <a:pt x="41" y="303"/>
                  </a:cubicBezTo>
                  <a:cubicBezTo>
                    <a:pt x="40" y="301"/>
                    <a:pt x="36" y="300"/>
                    <a:pt x="35" y="300"/>
                  </a:cubicBezTo>
                  <a:cubicBezTo>
                    <a:pt x="33" y="299"/>
                    <a:pt x="29" y="298"/>
                    <a:pt x="27" y="296"/>
                  </a:cubicBezTo>
                  <a:cubicBezTo>
                    <a:pt x="26" y="295"/>
                    <a:pt x="25" y="292"/>
                    <a:pt x="24" y="291"/>
                  </a:cubicBezTo>
                  <a:cubicBezTo>
                    <a:pt x="23" y="290"/>
                    <a:pt x="21" y="288"/>
                    <a:pt x="20" y="287"/>
                  </a:cubicBezTo>
                  <a:cubicBezTo>
                    <a:pt x="19" y="287"/>
                    <a:pt x="17" y="286"/>
                    <a:pt x="16" y="285"/>
                  </a:cubicBezTo>
                  <a:cubicBezTo>
                    <a:pt x="15" y="285"/>
                    <a:pt x="14" y="283"/>
                    <a:pt x="14" y="282"/>
                  </a:cubicBezTo>
                  <a:cubicBezTo>
                    <a:pt x="13" y="281"/>
                    <a:pt x="11" y="279"/>
                    <a:pt x="12" y="278"/>
                  </a:cubicBezTo>
                  <a:cubicBezTo>
                    <a:pt x="12" y="277"/>
                    <a:pt x="13" y="276"/>
                    <a:pt x="14" y="276"/>
                  </a:cubicBezTo>
                  <a:cubicBezTo>
                    <a:pt x="15" y="276"/>
                    <a:pt x="17" y="276"/>
                    <a:pt x="18" y="276"/>
                  </a:cubicBezTo>
                  <a:cubicBezTo>
                    <a:pt x="19" y="276"/>
                    <a:pt x="21" y="275"/>
                    <a:pt x="21" y="275"/>
                  </a:cubicBezTo>
                  <a:cubicBezTo>
                    <a:pt x="22" y="275"/>
                    <a:pt x="24" y="274"/>
                    <a:pt x="25" y="275"/>
                  </a:cubicBezTo>
                  <a:cubicBezTo>
                    <a:pt x="26" y="275"/>
                    <a:pt x="27" y="277"/>
                    <a:pt x="28" y="278"/>
                  </a:cubicBezTo>
                  <a:cubicBezTo>
                    <a:pt x="28" y="278"/>
                    <a:pt x="29" y="279"/>
                    <a:pt x="30" y="279"/>
                  </a:cubicBezTo>
                  <a:cubicBezTo>
                    <a:pt x="31" y="278"/>
                    <a:pt x="31" y="277"/>
                    <a:pt x="31" y="276"/>
                  </a:cubicBezTo>
                  <a:cubicBezTo>
                    <a:pt x="31" y="275"/>
                    <a:pt x="31" y="273"/>
                    <a:pt x="30" y="272"/>
                  </a:cubicBezTo>
                  <a:cubicBezTo>
                    <a:pt x="30" y="270"/>
                    <a:pt x="27" y="268"/>
                    <a:pt x="25" y="267"/>
                  </a:cubicBezTo>
                  <a:cubicBezTo>
                    <a:pt x="24" y="266"/>
                    <a:pt x="21" y="265"/>
                    <a:pt x="20" y="264"/>
                  </a:cubicBezTo>
                  <a:cubicBezTo>
                    <a:pt x="19" y="263"/>
                    <a:pt x="16" y="261"/>
                    <a:pt x="15" y="260"/>
                  </a:cubicBezTo>
                  <a:cubicBezTo>
                    <a:pt x="14" y="259"/>
                    <a:pt x="13" y="256"/>
                    <a:pt x="13" y="254"/>
                  </a:cubicBezTo>
                  <a:cubicBezTo>
                    <a:pt x="12" y="253"/>
                    <a:pt x="12" y="250"/>
                    <a:pt x="13" y="249"/>
                  </a:cubicBezTo>
                  <a:cubicBezTo>
                    <a:pt x="13" y="248"/>
                    <a:pt x="15" y="246"/>
                    <a:pt x="16" y="246"/>
                  </a:cubicBezTo>
                  <a:cubicBezTo>
                    <a:pt x="18" y="244"/>
                    <a:pt x="22" y="243"/>
                    <a:pt x="24" y="242"/>
                  </a:cubicBezTo>
                  <a:cubicBezTo>
                    <a:pt x="25" y="242"/>
                    <a:pt x="27" y="241"/>
                    <a:pt x="28" y="240"/>
                  </a:cubicBezTo>
                  <a:cubicBezTo>
                    <a:pt x="28" y="239"/>
                    <a:pt x="28" y="238"/>
                    <a:pt x="28" y="237"/>
                  </a:cubicBezTo>
                  <a:cubicBezTo>
                    <a:pt x="27" y="236"/>
                    <a:pt x="24" y="236"/>
                    <a:pt x="23" y="236"/>
                  </a:cubicBezTo>
                  <a:cubicBezTo>
                    <a:pt x="22" y="235"/>
                    <a:pt x="18" y="233"/>
                    <a:pt x="17" y="232"/>
                  </a:cubicBezTo>
                  <a:cubicBezTo>
                    <a:pt x="15" y="232"/>
                    <a:pt x="12" y="230"/>
                    <a:pt x="12" y="230"/>
                  </a:cubicBezTo>
                  <a:cubicBezTo>
                    <a:pt x="8" y="198"/>
                    <a:pt x="8" y="198"/>
                    <a:pt x="8" y="198"/>
                  </a:cubicBezTo>
                  <a:cubicBezTo>
                    <a:pt x="2" y="186"/>
                    <a:pt x="2" y="186"/>
                    <a:pt x="2" y="186"/>
                  </a:cubicBezTo>
                  <a:cubicBezTo>
                    <a:pt x="3" y="174"/>
                    <a:pt x="3" y="174"/>
                    <a:pt x="3" y="174"/>
                  </a:cubicBezTo>
                  <a:cubicBezTo>
                    <a:pt x="3" y="171"/>
                    <a:pt x="3" y="171"/>
                    <a:pt x="3" y="171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0"/>
                    <a:pt x="24" y="150"/>
                    <a:pt x="24" y="150"/>
                  </a:cubicBezTo>
                  <a:cubicBezTo>
                    <a:pt x="39" y="139"/>
                    <a:pt x="39" y="139"/>
                    <a:pt x="39" y="139"/>
                  </a:cubicBezTo>
                  <a:cubicBezTo>
                    <a:pt x="48" y="126"/>
                    <a:pt x="48" y="126"/>
                    <a:pt x="48" y="126"/>
                  </a:cubicBezTo>
                  <a:cubicBezTo>
                    <a:pt x="58" y="124"/>
                    <a:pt x="58" y="124"/>
                    <a:pt x="58" y="12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1" y="110"/>
                    <a:pt x="61" y="109"/>
                  </a:cubicBezTo>
                  <a:cubicBezTo>
                    <a:pt x="60" y="107"/>
                    <a:pt x="59" y="104"/>
                    <a:pt x="59" y="102"/>
                  </a:cubicBezTo>
                  <a:cubicBezTo>
                    <a:pt x="60" y="101"/>
                    <a:pt x="61" y="98"/>
                    <a:pt x="62" y="97"/>
                  </a:cubicBezTo>
                  <a:cubicBezTo>
                    <a:pt x="64" y="96"/>
                    <a:pt x="68" y="96"/>
                    <a:pt x="70" y="96"/>
                  </a:cubicBezTo>
                  <a:cubicBezTo>
                    <a:pt x="72" y="95"/>
                    <a:pt x="76" y="94"/>
                    <a:pt x="78" y="94"/>
                  </a:cubicBezTo>
                  <a:cubicBezTo>
                    <a:pt x="79" y="94"/>
                    <a:pt x="81" y="95"/>
                    <a:pt x="82" y="94"/>
                  </a:cubicBezTo>
                  <a:cubicBezTo>
                    <a:pt x="83" y="94"/>
                    <a:pt x="85" y="93"/>
                    <a:pt x="86" y="93"/>
                  </a:cubicBezTo>
                  <a:cubicBezTo>
                    <a:pt x="87" y="92"/>
                    <a:pt x="89" y="91"/>
                    <a:pt x="91" y="91"/>
                  </a:cubicBezTo>
                  <a:cubicBezTo>
                    <a:pt x="91" y="91"/>
                    <a:pt x="92" y="91"/>
                    <a:pt x="93" y="91"/>
                  </a:cubicBezTo>
                  <a:cubicBezTo>
                    <a:pt x="93" y="92"/>
                    <a:pt x="93" y="95"/>
                    <a:pt x="93" y="96"/>
                  </a:cubicBezTo>
                  <a:cubicBezTo>
                    <a:pt x="94" y="97"/>
                    <a:pt x="95" y="99"/>
                    <a:pt x="96" y="99"/>
                  </a:cubicBezTo>
                  <a:cubicBezTo>
                    <a:pt x="97" y="99"/>
                    <a:pt x="99" y="98"/>
                    <a:pt x="99" y="98"/>
                  </a:cubicBezTo>
                  <a:cubicBezTo>
                    <a:pt x="107" y="90"/>
                    <a:pt x="107" y="90"/>
                    <a:pt x="107" y="90"/>
                  </a:cubicBezTo>
                  <a:cubicBezTo>
                    <a:pt x="114" y="66"/>
                    <a:pt x="114" y="66"/>
                    <a:pt x="114" y="6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3" y="54"/>
                    <a:pt x="118" y="48"/>
                    <a:pt x="121" y="47"/>
                  </a:cubicBezTo>
                  <a:cubicBezTo>
                    <a:pt x="122" y="46"/>
                    <a:pt x="126" y="46"/>
                    <a:pt x="128" y="46"/>
                  </a:cubicBezTo>
                  <a:cubicBezTo>
                    <a:pt x="129" y="45"/>
                    <a:pt x="132" y="44"/>
                    <a:pt x="132" y="43"/>
                  </a:cubicBezTo>
                  <a:cubicBezTo>
                    <a:pt x="133" y="42"/>
                    <a:pt x="133" y="40"/>
                    <a:pt x="133" y="39"/>
                  </a:cubicBezTo>
                  <a:cubicBezTo>
                    <a:pt x="132" y="38"/>
                    <a:pt x="131" y="36"/>
                    <a:pt x="131" y="35"/>
                  </a:cubicBezTo>
                  <a:cubicBezTo>
                    <a:pt x="130" y="34"/>
                    <a:pt x="129" y="31"/>
                    <a:pt x="128" y="30"/>
                  </a:cubicBezTo>
                  <a:cubicBezTo>
                    <a:pt x="128" y="29"/>
                    <a:pt x="127" y="27"/>
                    <a:pt x="126" y="26"/>
                  </a:cubicBezTo>
                  <a:cubicBezTo>
                    <a:pt x="126" y="25"/>
                    <a:pt x="126" y="22"/>
                    <a:pt x="126" y="21"/>
                  </a:cubicBezTo>
                  <a:cubicBezTo>
                    <a:pt x="127" y="19"/>
                    <a:pt x="128" y="17"/>
                    <a:pt x="129" y="16"/>
                  </a:cubicBezTo>
                  <a:cubicBezTo>
                    <a:pt x="130" y="15"/>
                    <a:pt x="132" y="16"/>
                    <a:pt x="133" y="17"/>
                  </a:cubicBezTo>
                  <a:cubicBezTo>
                    <a:pt x="134" y="17"/>
                    <a:pt x="135" y="18"/>
                    <a:pt x="136" y="18"/>
                  </a:cubicBezTo>
                  <a:cubicBezTo>
                    <a:pt x="138" y="19"/>
                    <a:pt x="140" y="21"/>
                    <a:pt x="141" y="22"/>
                  </a:cubicBezTo>
                  <a:cubicBezTo>
                    <a:pt x="143" y="23"/>
                    <a:pt x="145" y="26"/>
                    <a:pt x="147" y="26"/>
                  </a:cubicBezTo>
                  <a:cubicBezTo>
                    <a:pt x="148" y="26"/>
                    <a:pt x="149" y="24"/>
                    <a:pt x="149" y="23"/>
                  </a:cubicBezTo>
                  <a:cubicBezTo>
                    <a:pt x="150" y="22"/>
                    <a:pt x="153" y="19"/>
                    <a:pt x="153" y="19"/>
                  </a:cubicBezTo>
                  <a:cubicBezTo>
                    <a:pt x="167" y="18"/>
                    <a:pt x="167" y="18"/>
                    <a:pt x="167" y="18"/>
                  </a:cubicBezTo>
                  <a:cubicBezTo>
                    <a:pt x="167" y="18"/>
                    <a:pt x="169" y="19"/>
                    <a:pt x="169" y="20"/>
                  </a:cubicBezTo>
                  <a:cubicBezTo>
                    <a:pt x="170" y="21"/>
                    <a:pt x="172" y="23"/>
                    <a:pt x="173" y="23"/>
                  </a:cubicBezTo>
                  <a:cubicBezTo>
                    <a:pt x="175" y="24"/>
                    <a:pt x="178" y="22"/>
                    <a:pt x="180" y="22"/>
                  </a:cubicBezTo>
                  <a:cubicBezTo>
                    <a:pt x="181" y="21"/>
                    <a:pt x="183" y="20"/>
                    <a:pt x="184" y="19"/>
                  </a:cubicBezTo>
                  <a:cubicBezTo>
                    <a:pt x="185" y="18"/>
                    <a:pt x="188" y="17"/>
                    <a:pt x="189" y="16"/>
                  </a:cubicBezTo>
                  <a:cubicBezTo>
                    <a:pt x="190" y="15"/>
                    <a:pt x="190" y="13"/>
                    <a:pt x="191" y="12"/>
                  </a:cubicBezTo>
                  <a:cubicBezTo>
                    <a:pt x="191" y="10"/>
                    <a:pt x="193" y="7"/>
                    <a:pt x="194" y="6"/>
                  </a:cubicBezTo>
                  <a:cubicBezTo>
                    <a:pt x="194" y="5"/>
                    <a:pt x="196" y="3"/>
                    <a:pt x="197" y="2"/>
                  </a:cubicBezTo>
                  <a:cubicBezTo>
                    <a:pt x="198" y="1"/>
                    <a:pt x="200" y="0"/>
                    <a:pt x="201" y="0"/>
                  </a:cubicBezTo>
                  <a:cubicBezTo>
                    <a:pt x="202" y="0"/>
                    <a:pt x="203" y="1"/>
                    <a:pt x="204" y="1"/>
                  </a:cubicBezTo>
                  <a:cubicBezTo>
                    <a:pt x="206" y="2"/>
                    <a:pt x="207" y="5"/>
                    <a:pt x="208" y="6"/>
                  </a:cubicBezTo>
                  <a:cubicBezTo>
                    <a:pt x="209" y="7"/>
                    <a:pt x="210" y="9"/>
                    <a:pt x="211" y="9"/>
                  </a:cubicBezTo>
                  <a:cubicBezTo>
                    <a:pt x="212" y="9"/>
                    <a:pt x="214" y="7"/>
                    <a:pt x="215" y="7"/>
                  </a:cubicBezTo>
                  <a:cubicBezTo>
                    <a:pt x="215" y="7"/>
                    <a:pt x="217" y="5"/>
                    <a:pt x="218" y="5"/>
                  </a:cubicBezTo>
                  <a:cubicBezTo>
                    <a:pt x="219" y="5"/>
                    <a:pt x="221" y="5"/>
                    <a:pt x="222" y="6"/>
                  </a:cubicBezTo>
                  <a:cubicBezTo>
                    <a:pt x="223" y="6"/>
                    <a:pt x="225" y="8"/>
                    <a:pt x="226" y="8"/>
                  </a:cubicBezTo>
                  <a:cubicBezTo>
                    <a:pt x="228" y="9"/>
                    <a:pt x="232" y="10"/>
                    <a:pt x="233" y="10"/>
                  </a:cubicBezTo>
                  <a:cubicBezTo>
                    <a:pt x="234" y="10"/>
                    <a:pt x="236" y="9"/>
                    <a:pt x="237" y="9"/>
                  </a:cubicBezTo>
                  <a:cubicBezTo>
                    <a:pt x="238" y="9"/>
                    <a:pt x="239" y="8"/>
                    <a:pt x="240" y="8"/>
                  </a:cubicBezTo>
                  <a:cubicBezTo>
                    <a:pt x="241" y="8"/>
                    <a:pt x="243" y="8"/>
                    <a:pt x="243" y="9"/>
                  </a:cubicBezTo>
                  <a:cubicBezTo>
                    <a:pt x="244" y="9"/>
                    <a:pt x="245" y="10"/>
                    <a:pt x="246" y="11"/>
                  </a:cubicBezTo>
                  <a:cubicBezTo>
                    <a:pt x="246" y="12"/>
                    <a:pt x="244" y="13"/>
                    <a:pt x="244" y="14"/>
                  </a:cubicBezTo>
                  <a:cubicBezTo>
                    <a:pt x="243" y="16"/>
                    <a:pt x="240" y="19"/>
                    <a:pt x="240" y="19"/>
                  </a:cubicBezTo>
                  <a:lnTo>
                    <a:pt x="239" y="3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24" name="Freeform 25">
              <a:extLst>
                <a:ext uri="{FF2B5EF4-FFF2-40B4-BE49-F238E27FC236}">
                  <a16:creationId xmlns:a16="http://schemas.microsoft.com/office/drawing/2014/main" id="{A0C559CB-88A2-EC5E-1F89-F84A605A2A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2850" y="771525"/>
              <a:ext cx="501650" cy="955675"/>
            </a:xfrm>
            <a:custGeom>
              <a:avLst/>
              <a:gdLst>
                <a:gd name="T0" fmla="*/ 246 w 264"/>
                <a:gd name="T1" fmla="*/ 360 h 503"/>
                <a:gd name="T2" fmla="*/ 216 w 264"/>
                <a:gd name="T3" fmla="*/ 354 h 503"/>
                <a:gd name="T4" fmla="*/ 201 w 264"/>
                <a:gd name="T5" fmla="*/ 367 h 503"/>
                <a:gd name="T6" fmla="*/ 184 w 264"/>
                <a:gd name="T7" fmla="*/ 391 h 503"/>
                <a:gd name="T8" fmla="*/ 183 w 264"/>
                <a:gd name="T9" fmla="*/ 451 h 503"/>
                <a:gd name="T10" fmla="*/ 188 w 264"/>
                <a:gd name="T11" fmla="*/ 484 h 503"/>
                <a:gd name="T12" fmla="*/ 176 w 264"/>
                <a:gd name="T13" fmla="*/ 484 h 503"/>
                <a:gd name="T14" fmla="*/ 163 w 264"/>
                <a:gd name="T15" fmla="*/ 488 h 503"/>
                <a:gd name="T16" fmla="*/ 146 w 264"/>
                <a:gd name="T17" fmla="*/ 489 h 503"/>
                <a:gd name="T18" fmla="*/ 130 w 264"/>
                <a:gd name="T19" fmla="*/ 494 h 503"/>
                <a:gd name="T20" fmla="*/ 117 w 264"/>
                <a:gd name="T21" fmla="*/ 486 h 503"/>
                <a:gd name="T22" fmla="*/ 98 w 264"/>
                <a:gd name="T23" fmla="*/ 490 h 503"/>
                <a:gd name="T24" fmla="*/ 78 w 264"/>
                <a:gd name="T25" fmla="*/ 482 h 503"/>
                <a:gd name="T26" fmla="*/ 63 w 264"/>
                <a:gd name="T27" fmla="*/ 491 h 503"/>
                <a:gd name="T28" fmla="*/ 43 w 264"/>
                <a:gd name="T29" fmla="*/ 497 h 503"/>
                <a:gd name="T30" fmla="*/ 24 w 264"/>
                <a:gd name="T31" fmla="*/ 484 h 503"/>
                <a:gd name="T32" fmla="*/ 11 w 264"/>
                <a:gd name="T33" fmla="*/ 459 h 503"/>
                <a:gd name="T34" fmla="*/ 3 w 264"/>
                <a:gd name="T35" fmla="*/ 428 h 503"/>
                <a:gd name="T36" fmla="*/ 4 w 264"/>
                <a:gd name="T37" fmla="*/ 396 h 503"/>
                <a:gd name="T38" fmla="*/ 6 w 264"/>
                <a:gd name="T39" fmla="*/ 372 h 503"/>
                <a:gd name="T40" fmla="*/ 8 w 264"/>
                <a:gd name="T41" fmla="*/ 335 h 503"/>
                <a:gd name="T42" fmla="*/ 18 w 264"/>
                <a:gd name="T43" fmla="*/ 312 h 503"/>
                <a:gd name="T44" fmla="*/ 15 w 264"/>
                <a:gd name="T45" fmla="*/ 274 h 503"/>
                <a:gd name="T46" fmla="*/ 11 w 264"/>
                <a:gd name="T47" fmla="*/ 241 h 503"/>
                <a:gd name="T48" fmla="*/ 21 w 264"/>
                <a:gd name="T49" fmla="*/ 225 h 503"/>
                <a:gd name="T50" fmla="*/ 22 w 264"/>
                <a:gd name="T51" fmla="*/ 205 h 503"/>
                <a:gd name="T52" fmla="*/ 17 w 264"/>
                <a:gd name="T53" fmla="*/ 173 h 503"/>
                <a:gd name="T54" fmla="*/ 10 w 264"/>
                <a:gd name="T55" fmla="*/ 151 h 503"/>
                <a:gd name="T56" fmla="*/ 27 w 264"/>
                <a:gd name="T57" fmla="*/ 136 h 503"/>
                <a:gd name="T58" fmla="*/ 27 w 264"/>
                <a:gd name="T59" fmla="*/ 110 h 503"/>
                <a:gd name="T60" fmla="*/ 26 w 264"/>
                <a:gd name="T61" fmla="*/ 97 h 503"/>
                <a:gd name="T62" fmla="*/ 57 w 264"/>
                <a:gd name="T63" fmla="*/ 74 h 503"/>
                <a:gd name="T64" fmla="*/ 85 w 264"/>
                <a:gd name="T65" fmla="*/ 59 h 503"/>
                <a:gd name="T66" fmla="*/ 107 w 264"/>
                <a:gd name="T67" fmla="*/ 40 h 503"/>
                <a:gd name="T68" fmla="*/ 116 w 264"/>
                <a:gd name="T69" fmla="*/ 18 h 503"/>
                <a:gd name="T70" fmla="*/ 136 w 264"/>
                <a:gd name="T71" fmla="*/ 8 h 503"/>
                <a:gd name="T72" fmla="*/ 164 w 264"/>
                <a:gd name="T73" fmla="*/ 3 h 503"/>
                <a:gd name="T74" fmla="*/ 183 w 264"/>
                <a:gd name="T75" fmla="*/ 11 h 503"/>
                <a:gd name="T76" fmla="*/ 195 w 264"/>
                <a:gd name="T77" fmla="*/ 21 h 503"/>
                <a:gd name="T78" fmla="*/ 197 w 264"/>
                <a:gd name="T79" fmla="*/ 61 h 503"/>
                <a:gd name="T80" fmla="*/ 222 w 264"/>
                <a:gd name="T81" fmla="*/ 86 h 503"/>
                <a:gd name="T82" fmla="*/ 236 w 264"/>
                <a:gd name="T83" fmla="*/ 86 h 503"/>
                <a:gd name="T84" fmla="*/ 246 w 264"/>
                <a:gd name="T85" fmla="*/ 114 h 503"/>
                <a:gd name="T86" fmla="*/ 236 w 264"/>
                <a:gd name="T87" fmla="*/ 145 h 503"/>
                <a:gd name="T88" fmla="*/ 220 w 264"/>
                <a:gd name="T89" fmla="*/ 178 h 503"/>
                <a:gd name="T90" fmla="*/ 248 w 264"/>
                <a:gd name="T91" fmla="*/ 219 h 503"/>
                <a:gd name="T92" fmla="*/ 253 w 264"/>
                <a:gd name="T93" fmla="*/ 238 h 503"/>
                <a:gd name="T94" fmla="*/ 244 w 264"/>
                <a:gd name="T95" fmla="*/ 261 h 503"/>
                <a:gd name="T96" fmla="*/ 247 w 264"/>
                <a:gd name="T97" fmla="*/ 290 h 503"/>
                <a:gd name="T98" fmla="*/ 257 w 264"/>
                <a:gd name="T99" fmla="*/ 3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64" h="503">
                  <a:moveTo>
                    <a:pt x="264" y="345"/>
                  </a:moveTo>
                  <a:cubicBezTo>
                    <a:pt x="261" y="352"/>
                    <a:pt x="261" y="352"/>
                    <a:pt x="261" y="352"/>
                  </a:cubicBezTo>
                  <a:cubicBezTo>
                    <a:pt x="252" y="349"/>
                    <a:pt x="252" y="349"/>
                    <a:pt x="252" y="349"/>
                  </a:cubicBezTo>
                  <a:cubicBezTo>
                    <a:pt x="246" y="360"/>
                    <a:pt x="246" y="360"/>
                    <a:pt x="246" y="360"/>
                  </a:cubicBezTo>
                  <a:cubicBezTo>
                    <a:pt x="235" y="354"/>
                    <a:pt x="235" y="354"/>
                    <a:pt x="235" y="354"/>
                  </a:cubicBezTo>
                  <a:cubicBezTo>
                    <a:pt x="225" y="352"/>
                    <a:pt x="225" y="352"/>
                    <a:pt x="225" y="352"/>
                  </a:cubicBezTo>
                  <a:cubicBezTo>
                    <a:pt x="216" y="350"/>
                    <a:pt x="216" y="350"/>
                    <a:pt x="216" y="350"/>
                  </a:cubicBezTo>
                  <a:cubicBezTo>
                    <a:pt x="216" y="354"/>
                    <a:pt x="216" y="354"/>
                    <a:pt x="216" y="354"/>
                  </a:cubicBezTo>
                  <a:cubicBezTo>
                    <a:pt x="213" y="354"/>
                    <a:pt x="213" y="354"/>
                    <a:pt x="213" y="354"/>
                  </a:cubicBezTo>
                  <a:cubicBezTo>
                    <a:pt x="201" y="360"/>
                    <a:pt x="201" y="360"/>
                    <a:pt x="201" y="360"/>
                  </a:cubicBezTo>
                  <a:cubicBezTo>
                    <a:pt x="201" y="360"/>
                    <a:pt x="200" y="362"/>
                    <a:pt x="200" y="363"/>
                  </a:cubicBezTo>
                  <a:cubicBezTo>
                    <a:pt x="200" y="364"/>
                    <a:pt x="201" y="366"/>
                    <a:pt x="201" y="367"/>
                  </a:cubicBezTo>
                  <a:cubicBezTo>
                    <a:pt x="201" y="368"/>
                    <a:pt x="200" y="370"/>
                    <a:pt x="200" y="371"/>
                  </a:cubicBezTo>
                  <a:cubicBezTo>
                    <a:pt x="200" y="372"/>
                    <a:pt x="201" y="375"/>
                    <a:pt x="200" y="376"/>
                  </a:cubicBezTo>
                  <a:cubicBezTo>
                    <a:pt x="200" y="376"/>
                    <a:pt x="198" y="377"/>
                    <a:pt x="198" y="377"/>
                  </a:cubicBezTo>
                  <a:cubicBezTo>
                    <a:pt x="184" y="391"/>
                    <a:pt x="184" y="391"/>
                    <a:pt x="184" y="391"/>
                  </a:cubicBezTo>
                  <a:cubicBezTo>
                    <a:pt x="184" y="391"/>
                    <a:pt x="183" y="407"/>
                    <a:pt x="183" y="412"/>
                  </a:cubicBezTo>
                  <a:cubicBezTo>
                    <a:pt x="183" y="417"/>
                    <a:pt x="184" y="427"/>
                    <a:pt x="185" y="433"/>
                  </a:cubicBezTo>
                  <a:cubicBezTo>
                    <a:pt x="186" y="436"/>
                    <a:pt x="190" y="447"/>
                    <a:pt x="190" y="447"/>
                  </a:cubicBezTo>
                  <a:cubicBezTo>
                    <a:pt x="183" y="451"/>
                    <a:pt x="183" y="451"/>
                    <a:pt x="183" y="451"/>
                  </a:cubicBezTo>
                  <a:cubicBezTo>
                    <a:pt x="185" y="462"/>
                    <a:pt x="185" y="462"/>
                    <a:pt x="185" y="462"/>
                  </a:cubicBezTo>
                  <a:cubicBezTo>
                    <a:pt x="185" y="462"/>
                    <a:pt x="185" y="467"/>
                    <a:pt x="185" y="469"/>
                  </a:cubicBezTo>
                  <a:cubicBezTo>
                    <a:pt x="185" y="470"/>
                    <a:pt x="185" y="474"/>
                    <a:pt x="185" y="476"/>
                  </a:cubicBezTo>
                  <a:cubicBezTo>
                    <a:pt x="185" y="478"/>
                    <a:pt x="187" y="482"/>
                    <a:pt x="188" y="484"/>
                  </a:cubicBezTo>
                  <a:cubicBezTo>
                    <a:pt x="188" y="485"/>
                    <a:pt x="189" y="488"/>
                    <a:pt x="190" y="489"/>
                  </a:cubicBezTo>
                  <a:cubicBezTo>
                    <a:pt x="189" y="489"/>
                    <a:pt x="188" y="489"/>
                    <a:pt x="187" y="489"/>
                  </a:cubicBezTo>
                  <a:cubicBezTo>
                    <a:pt x="186" y="489"/>
                    <a:pt x="184" y="487"/>
                    <a:pt x="183" y="487"/>
                  </a:cubicBezTo>
                  <a:cubicBezTo>
                    <a:pt x="181" y="486"/>
                    <a:pt x="178" y="484"/>
                    <a:pt x="176" y="484"/>
                  </a:cubicBezTo>
                  <a:cubicBezTo>
                    <a:pt x="175" y="483"/>
                    <a:pt x="173" y="483"/>
                    <a:pt x="172" y="484"/>
                  </a:cubicBezTo>
                  <a:cubicBezTo>
                    <a:pt x="171" y="484"/>
                    <a:pt x="170" y="485"/>
                    <a:pt x="169" y="485"/>
                  </a:cubicBezTo>
                  <a:cubicBezTo>
                    <a:pt x="168" y="486"/>
                    <a:pt x="166" y="484"/>
                    <a:pt x="165" y="485"/>
                  </a:cubicBezTo>
                  <a:cubicBezTo>
                    <a:pt x="164" y="485"/>
                    <a:pt x="163" y="487"/>
                    <a:pt x="163" y="488"/>
                  </a:cubicBezTo>
                  <a:cubicBezTo>
                    <a:pt x="162" y="489"/>
                    <a:pt x="162" y="490"/>
                    <a:pt x="161" y="491"/>
                  </a:cubicBezTo>
                  <a:cubicBezTo>
                    <a:pt x="160" y="492"/>
                    <a:pt x="158" y="492"/>
                    <a:pt x="157" y="492"/>
                  </a:cubicBezTo>
                  <a:cubicBezTo>
                    <a:pt x="156" y="492"/>
                    <a:pt x="153" y="489"/>
                    <a:pt x="152" y="489"/>
                  </a:cubicBezTo>
                  <a:cubicBezTo>
                    <a:pt x="150" y="488"/>
                    <a:pt x="148" y="489"/>
                    <a:pt x="146" y="489"/>
                  </a:cubicBezTo>
                  <a:cubicBezTo>
                    <a:pt x="145" y="489"/>
                    <a:pt x="142" y="489"/>
                    <a:pt x="141" y="489"/>
                  </a:cubicBezTo>
                  <a:cubicBezTo>
                    <a:pt x="140" y="490"/>
                    <a:pt x="138" y="492"/>
                    <a:pt x="137" y="492"/>
                  </a:cubicBezTo>
                  <a:cubicBezTo>
                    <a:pt x="136" y="493"/>
                    <a:pt x="135" y="494"/>
                    <a:pt x="134" y="494"/>
                  </a:cubicBezTo>
                  <a:cubicBezTo>
                    <a:pt x="133" y="494"/>
                    <a:pt x="131" y="495"/>
                    <a:pt x="130" y="494"/>
                  </a:cubicBezTo>
                  <a:cubicBezTo>
                    <a:pt x="129" y="493"/>
                    <a:pt x="130" y="491"/>
                    <a:pt x="129" y="490"/>
                  </a:cubicBezTo>
                  <a:cubicBezTo>
                    <a:pt x="128" y="489"/>
                    <a:pt x="126" y="489"/>
                    <a:pt x="125" y="489"/>
                  </a:cubicBezTo>
                  <a:cubicBezTo>
                    <a:pt x="124" y="489"/>
                    <a:pt x="122" y="490"/>
                    <a:pt x="121" y="490"/>
                  </a:cubicBezTo>
                  <a:cubicBezTo>
                    <a:pt x="120" y="489"/>
                    <a:pt x="118" y="487"/>
                    <a:pt x="117" y="486"/>
                  </a:cubicBezTo>
                  <a:cubicBezTo>
                    <a:pt x="116" y="486"/>
                    <a:pt x="113" y="485"/>
                    <a:pt x="112" y="485"/>
                  </a:cubicBezTo>
                  <a:cubicBezTo>
                    <a:pt x="110" y="485"/>
                    <a:pt x="109" y="487"/>
                    <a:pt x="108" y="488"/>
                  </a:cubicBezTo>
                  <a:cubicBezTo>
                    <a:pt x="107" y="489"/>
                    <a:pt x="105" y="489"/>
                    <a:pt x="104" y="490"/>
                  </a:cubicBezTo>
                  <a:cubicBezTo>
                    <a:pt x="102" y="490"/>
                    <a:pt x="99" y="491"/>
                    <a:pt x="98" y="490"/>
                  </a:cubicBezTo>
                  <a:cubicBezTo>
                    <a:pt x="97" y="490"/>
                    <a:pt x="95" y="488"/>
                    <a:pt x="94" y="487"/>
                  </a:cubicBezTo>
                  <a:cubicBezTo>
                    <a:pt x="93" y="486"/>
                    <a:pt x="93" y="484"/>
                    <a:pt x="92" y="483"/>
                  </a:cubicBezTo>
                  <a:cubicBezTo>
                    <a:pt x="91" y="482"/>
                    <a:pt x="87" y="481"/>
                    <a:pt x="85" y="481"/>
                  </a:cubicBezTo>
                  <a:cubicBezTo>
                    <a:pt x="83" y="481"/>
                    <a:pt x="79" y="482"/>
                    <a:pt x="78" y="482"/>
                  </a:cubicBezTo>
                  <a:cubicBezTo>
                    <a:pt x="77" y="483"/>
                    <a:pt x="76" y="484"/>
                    <a:pt x="75" y="484"/>
                  </a:cubicBezTo>
                  <a:cubicBezTo>
                    <a:pt x="74" y="485"/>
                    <a:pt x="72" y="486"/>
                    <a:pt x="72" y="486"/>
                  </a:cubicBezTo>
                  <a:cubicBezTo>
                    <a:pt x="70" y="487"/>
                    <a:pt x="66" y="486"/>
                    <a:pt x="65" y="487"/>
                  </a:cubicBezTo>
                  <a:cubicBezTo>
                    <a:pt x="64" y="488"/>
                    <a:pt x="64" y="490"/>
                    <a:pt x="63" y="491"/>
                  </a:cubicBezTo>
                  <a:cubicBezTo>
                    <a:pt x="63" y="493"/>
                    <a:pt x="61" y="496"/>
                    <a:pt x="60" y="497"/>
                  </a:cubicBezTo>
                  <a:cubicBezTo>
                    <a:pt x="59" y="499"/>
                    <a:pt x="57" y="501"/>
                    <a:pt x="55" y="502"/>
                  </a:cubicBezTo>
                  <a:cubicBezTo>
                    <a:pt x="54" y="503"/>
                    <a:pt x="51" y="503"/>
                    <a:pt x="49" y="502"/>
                  </a:cubicBezTo>
                  <a:cubicBezTo>
                    <a:pt x="47" y="502"/>
                    <a:pt x="45" y="499"/>
                    <a:pt x="43" y="497"/>
                  </a:cubicBezTo>
                  <a:cubicBezTo>
                    <a:pt x="41" y="496"/>
                    <a:pt x="38" y="492"/>
                    <a:pt x="37" y="491"/>
                  </a:cubicBezTo>
                  <a:cubicBezTo>
                    <a:pt x="35" y="491"/>
                    <a:pt x="32" y="490"/>
                    <a:pt x="30" y="490"/>
                  </a:cubicBezTo>
                  <a:cubicBezTo>
                    <a:pt x="30" y="490"/>
                    <a:pt x="29" y="490"/>
                    <a:pt x="29" y="490"/>
                  </a:cubicBezTo>
                  <a:cubicBezTo>
                    <a:pt x="27" y="488"/>
                    <a:pt x="25" y="485"/>
                    <a:pt x="24" y="484"/>
                  </a:cubicBezTo>
                  <a:cubicBezTo>
                    <a:pt x="23" y="481"/>
                    <a:pt x="19" y="477"/>
                    <a:pt x="17" y="475"/>
                  </a:cubicBezTo>
                  <a:cubicBezTo>
                    <a:pt x="16" y="473"/>
                    <a:pt x="16" y="469"/>
                    <a:pt x="15" y="468"/>
                  </a:cubicBezTo>
                  <a:cubicBezTo>
                    <a:pt x="15" y="466"/>
                    <a:pt x="14" y="463"/>
                    <a:pt x="13" y="461"/>
                  </a:cubicBezTo>
                  <a:cubicBezTo>
                    <a:pt x="13" y="461"/>
                    <a:pt x="11" y="460"/>
                    <a:pt x="11" y="459"/>
                  </a:cubicBezTo>
                  <a:cubicBezTo>
                    <a:pt x="10" y="458"/>
                    <a:pt x="11" y="455"/>
                    <a:pt x="10" y="453"/>
                  </a:cubicBezTo>
                  <a:cubicBezTo>
                    <a:pt x="10" y="452"/>
                    <a:pt x="8" y="451"/>
                    <a:pt x="8" y="450"/>
                  </a:cubicBezTo>
                  <a:cubicBezTo>
                    <a:pt x="7" y="448"/>
                    <a:pt x="4" y="443"/>
                    <a:pt x="3" y="441"/>
                  </a:cubicBezTo>
                  <a:cubicBezTo>
                    <a:pt x="3" y="438"/>
                    <a:pt x="3" y="431"/>
                    <a:pt x="3" y="428"/>
                  </a:cubicBezTo>
                  <a:cubicBezTo>
                    <a:pt x="3" y="425"/>
                    <a:pt x="3" y="420"/>
                    <a:pt x="3" y="417"/>
                  </a:cubicBezTo>
                  <a:cubicBezTo>
                    <a:pt x="3" y="415"/>
                    <a:pt x="2" y="409"/>
                    <a:pt x="3" y="406"/>
                  </a:cubicBezTo>
                  <a:cubicBezTo>
                    <a:pt x="3" y="405"/>
                    <a:pt x="5" y="403"/>
                    <a:pt x="5" y="402"/>
                  </a:cubicBezTo>
                  <a:cubicBezTo>
                    <a:pt x="5" y="400"/>
                    <a:pt x="5" y="397"/>
                    <a:pt x="4" y="396"/>
                  </a:cubicBezTo>
                  <a:cubicBezTo>
                    <a:pt x="3" y="395"/>
                    <a:pt x="1" y="394"/>
                    <a:pt x="1" y="393"/>
                  </a:cubicBezTo>
                  <a:cubicBezTo>
                    <a:pt x="0" y="391"/>
                    <a:pt x="0" y="387"/>
                    <a:pt x="0" y="385"/>
                  </a:cubicBezTo>
                  <a:cubicBezTo>
                    <a:pt x="0" y="383"/>
                    <a:pt x="1" y="379"/>
                    <a:pt x="2" y="377"/>
                  </a:cubicBezTo>
                  <a:cubicBezTo>
                    <a:pt x="2" y="376"/>
                    <a:pt x="5" y="373"/>
                    <a:pt x="6" y="372"/>
                  </a:cubicBezTo>
                  <a:cubicBezTo>
                    <a:pt x="7" y="371"/>
                    <a:pt x="9" y="368"/>
                    <a:pt x="9" y="367"/>
                  </a:cubicBezTo>
                  <a:cubicBezTo>
                    <a:pt x="10" y="366"/>
                    <a:pt x="9" y="363"/>
                    <a:pt x="9" y="361"/>
                  </a:cubicBezTo>
                  <a:cubicBezTo>
                    <a:pt x="9" y="358"/>
                    <a:pt x="10" y="351"/>
                    <a:pt x="10" y="348"/>
                  </a:cubicBezTo>
                  <a:cubicBezTo>
                    <a:pt x="10" y="345"/>
                    <a:pt x="8" y="338"/>
                    <a:pt x="8" y="335"/>
                  </a:cubicBezTo>
                  <a:cubicBezTo>
                    <a:pt x="8" y="332"/>
                    <a:pt x="7" y="327"/>
                    <a:pt x="8" y="324"/>
                  </a:cubicBezTo>
                  <a:cubicBezTo>
                    <a:pt x="8" y="322"/>
                    <a:pt x="10" y="320"/>
                    <a:pt x="11" y="319"/>
                  </a:cubicBezTo>
                  <a:cubicBezTo>
                    <a:pt x="12" y="318"/>
                    <a:pt x="14" y="317"/>
                    <a:pt x="15" y="316"/>
                  </a:cubicBezTo>
                  <a:cubicBezTo>
                    <a:pt x="16" y="315"/>
                    <a:pt x="17" y="313"/>
                    <a:pt x="18" y="312"/>
                  </a:cubicBezTo>
                  <a:cubicBezTo>
                    <a:pt x="18" y="310"/>
                    <a:pt x="19" y="305"/>
                    <a:pt x="18" y="303"/>
                  </a:cubicBezTo>
                  <a:cubicBezTo>
                    <a:pt x="18" y="301"/>
                    <a:pt x="16" y="297"/>
                    <a:pt x="15" y="294"/>
                  </a:cubicBezTo>
                  <a:cubicBezTo>
                    <a:pt x="15" y="292"/>
                    <a:pt x="14" y="287"/>
                    <a:pt x="14" y="284"/>
                  </a:cubicBezTo>
                  <a:cubicBezTo>
                    <a:pt x="14" y="281"/>
                    <a:pt x="15" y="276"/>
                    <a:pt x="15" y="274"/>
                  </a:cubicBezTo>
                  <a:cubicBezTo>
                    <a:pt x="15" y="271"/>
                    <a:pt x="15" y="266"/>
                    <a:pt x="15" y="263"/>
                  </a:cubicBezTo>
                  <a:cubicBezTo>
                    <a:pt x="14" y="262"/>
                    <a:pt x="14" y="258"/>
                    <a:pt x="13" y="256"/>
                  </a:cubicBezTo>
                  <a:cubicBezTo>
                    <a:pt x="13" y="254"/>
                    <a:pt x="12" y="250"/>
                    <a:pt x="11" y="247"/>
                  </a:cubicBezTo>
                  <a:cubicBezTo>
                    <a:pt x="11" y="246"/>
                    <a:pt x="10" y="242"/>
                    <a:pt x="11" y="241"/>
                  </a:cubicBezTo>
                  <a:cubicBezTo>
                    <a:pt x="11" y="240"/>
                    <a:pt x="14" y="238"/>
                    <a:pt x="15" y="237"/>
                  </a:cubicBezTo>
                  <a:cubicBezTo>
                    <a:pt x="15" y="237"/>
                    <a:pt x="18" y="236"/>
                    <a:pt x="18" y="235"/>
                  </a:cubicBezTo>
                  <a:cubicBezTo>
                    <a:pt x="19" y="235"/>
                    <a:pt x="18" y="232"/>
                    <a:pt x="19" y="231"/>
                  </a:cubicBezTo>
                  <a:cubicBezTo>
                    <a:pt x="19" y="230"/>
                    <a:pt x="20" y="227"/>
                    <a:pt x="21" y="225"/>
                  </a:cubicBezTo>
                  <a:cubicBezTo>
                    <a:pt x="22" y="224"/>
                    <a:pt x="24" y="223"/>
                    <a:pt x="24" y="222"/>
                  </a:cubicBezTo>
                  <a:cubicBezTo>
                    <a:pt x="25" y="221"/>
                    <a:pt x="25" y="219"/>
                    <a:pt x="26" y="218"/>
                  </a:cubicBezTo>
                  <a:cubicBezTo>
                    <a:pt x="26" y="215"/>
                    <a:pt x="25" y="212"/>
                    <a:pt x="24" y="210"/>
                  </a:cubicBezTo>
                  <a:cubicBezTo>
                    <a:pt x="24" y="208"/>
                    <a:pt x="22" y="206"/>
                    <a:pt x="22" y="205"/>
                  </a:cubicBezTo>
                  <a:cubicBezTo>
                    <a:pt x="21" y="202"/>
                    <a:pt x="20" y="197"/>
                    <a:pt x="19" y="195"/>
                  </a:cubicBezTo>
                  <a:cubicBezTo>
                    <a:pt x="19" y="193"/>
                    <a:pt x="20" y="189"/>
                    <a:pt x="20" y="187"/>
                  </a:cubicBezTo>
                  <a:cubicBezTo>
                    <a:pt x="20" y="185"/>
                    <a:pt x="20" y="181"/>
                    <a:pt x="20" y="179"/>
                  </a:cubicBezTo>
                  <a:cubicBezTo>
                    <a:pt x="19" y="178"/>
                    <a:pt x="17" y="175"/>
                    <a:pt x="17" y="173"/>
                  </a:cubicBezTo>
                  <a:cubicBezTo>
                    <a:pt x="16" y="172"/>
                    <a:pt x="13" y="168"/>
                    <a:pt x="12" y="167"/>
                  </a:cubicBezTo>
                  <a:cubicBezTo>
                    <a:pt x="12" y="165"/>
                    <a:pt x="11" y="163"/>
                    <a:pt x="11" y="161"/>
                  </a:cubicBezTo>
                  <a:cubicBezTo>
                    <a:pt x="10" y="160"/>
                    <a:pt x="10" y="156"/>
                    <a:pt x="10" y="155"/>
                  </a:cubicBezTo>
                  <a:cubicBezTo>
                    <a:pt x="10" y="154"/>
                    <a:pt x="10" y="152"/>
                    <a:pt x="10" y="151"/>
                  </a:cubicBezTo>
                  <a:cubicBezTo>
                    <a:pt x="10" y="150"/>
                    <a:pt x="13" y="148"/>
                    <a:pt x="14" y="147"/>
                  </a:cubicBezTo>
                  <a:cubicBezTo>
                    <a:pt x="14" y="146"/>
                    <a:pt x="15" y="143"/>
                    <a:pt x="15" y="142"/>
                  </a:cubicBezTo>
                  <a:cubicBezTo>
                    <a:pt x="15" y="141"/>
                    <a:pt x="16" y="136"/>
                    <a:pt x="16" y="136"/>
                  </a:cubicBezTo>
                  <a:cubicBezTo>
                    <a:pt x="27" y="136"/>
                    <a:pt x="27" y="136"/>
                    <a:pt x="27" y="136"/>
                  </a:cubicBezTo>
                  <a:cubicBezTo>
                    <a:pt x="28" y="130"/>
                    <a:pt x="28" y="130"/>
                    <a:pt x="28" y="130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24" y="120"/>
                    <a:pt x="24" y="120"/>
                    <a:pt x="24" y="120"/>
                  </a:cubicBezTo>
                  <a:cubicBezTo>
                    <a:pt x="27" y="110"/>
                    <a:pt x="27" y="110"/>
                    <a:pt x="27" y="110"/>
                  </a:cubicBezTo>
                  <a:cubicBezTo>
                    <a:pt x="35" y="108"/>
                    <a:pt x="35" y="108"/>
                    <a:pt x="35" y="108"/>
                  </a:cubicBezTo>
                  <a:cubicBezTo>
                    <a:pt x="34" y="103"/>
                    <a:pt x="34" y="103"/>
                    <a:pt x="34" y="103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6" y="97"/>
                    <a:pt x="26" y="97"/>
                    <a:pt x="26" y="97"/>
                  </a:cubicBezTo>
                  <a:cubicBezTo>
                    <a:pt x="29" y="96"/>
                    <a:pt x="34" y="95"/>
                    <a:pt x="36" y="94"/>
                  </a:cubicBezTo>
                  <a:cubicBezTo>
                    <a:pt x="38" y="93"/>
                    <a:pt x="43" y="89"/>
                    <a:pt x="45" y="87"/>
                  </a:cubicBezTo>
                  <a:cubicBezTo>
                    <a:pt x="47" y="85"/>
                    <a:pt x="50" y="80"/>
                    <a:pt x="52" y="78"/>
                  </a:cubicBezTo>
                  <a:cubicBezTo>
                    <a:pt x="54" y="77"/>
                    <a:pt x="56" y="74"/>
                    <a:pt x="57" y="74"/>
                  </a:cubicBezTo>
                  <a:cubicBezTo>
                    <a:pt x="59" y="73"/>
                    <a:pt x="61" y="73"/>
                    <a:pt x="62" y="73"/>
                  </a:cubicBezTo>
                  <a:cubicBezTo>
                    <a:pt x="64" y="73"/>
                    <a:pt x="68" y="73"/>
                    <a:pt x="69" y="72"/>
                  </a:cubicBezTo>
                  <a:cubicBezTo>
                    <a:pt x="72" y="71"/>
                    <a:pt x="76" y="68"/>
                    <a:pt x="78" y="66"/>
                  </a:cubicBezTo>
                  <a:cubicBezTo>
                    <a:pt x="80" y="64"/>
                    <a:pt x="83" y="61"/>
                    <a:pt x="85" y="59"/>
                  </a:cubicBezTo>
                  <a:cubicBezTo>
                    <a:pt x="86" y="58"/>
                    <a:pt x="86" y="55"/>
                    <a:pt x="87" y="53"/>
                  </a:cubicBezTo>
                  <a:cubicBezTo>
                    <a:pt x="89" y="52"/>
                    <a:pt x="92" y="49"/>
                    <a:pt x="94" y="48"/>
                  </a:cubicBezTo>
                  <a:cubicBezTo>
                    <a:pt x="96" y="46"/>
                    <a:pt x="100" y="41"/>
                    <a:pt x="103" y="40"/>
                  </a:cubicBezTo>
                  <a:cubicBezTo>
                    <a:pt x="104" y="40"/>
                    <a:pt x="106" y="40"/>
                    <a:pt x="107" y="40"/>
                  </a:cubicBezTo>
                  <a:cubicBezTo>
                    <a:pt x="107" y="40"/>
                    <a:pt x="108" y="38"/>
                    <a:pt x="108" y="37"/>
                  </a:cubicBezTo>
                  <a:cubicBezTo>
                    <a:pt x="109" y="35"/>
                    <a:pt x="110" y="31"/>
                    <a:pt x="111" y="28"/>
                  </a:cubicBezTo>
                  <a:cubicBezTo>
                    <a:pt x="111" y="27"/>
                    <a:pt x="111" y="23"/>
                    <a:pt x="112" y="22"/>
                  </a:cubicBezTo>
                  <a:cubicBezTo>
                    <a:pt x="112" y="21"/>
                    <a:pt x="114" y="19"/>
                    <a:pt x="116" y="18"/>
                  </a:cubicBezTo>
                  <a:cubicBezTo>
                    <a:pt x="117" y="17"/>
                    <a:pt x="121" y="17"/>
                    <a:pt x="122" y="17"/>
                  </a:cubicBezTo>
                  <a:cubicBezTo>
                    <a:pt x="123" y="17"/>
                    <a:pt x="125" y="18"/>
                    <a:pt x="126" y="18"/>
                  </a:cubicBezTo>
                  <a:cubicBezTo>
                    <a:pt x="127" y="17"/>
                    <a:pt x="128" y="13"/>
                    <a:pt x="128" y="13"/>
                  </a:cubicBezTo>
                  <a:cubicBezTo>
                    <a:pt x="136" y="8"/>
                    <a:pt x="136" y="8"/>
                    <a:pt x="136" y="8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52" y="10"/>
                    <a:pt x="152" y="10"/>
                    <a:pt x="152" y="10"/>
                  </a:cubicBezTo>
                  <a:cubicBezTo>
                    <a:pt x="161" y="9"/>
                    <a:pt x="161" y="9"/>
                    <a:pt x="161" y="9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71" y="0"/>
                    <a:pt x="171" y="0"/>
                    <a:pt x="171" y="0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82" y="11"/>
                    <a:pt x="182" y="11"/>
                    <a:pt x="182" y="11"/>
                  </a:cubicBezTo>
                  <a:cubicBezTo>
                    <a:pt x="183" y="11"/>
                    <a:pt x="183" y="11"/>
                    <a:pt x="183" y="11"/>
                  </a:cubicBezTo>
                  <a:cubicBezTo>
                    <a:pt x="183" y="11"/>
                    <a:pt x="183" y="11"/>
                    <a:pt x="183" y="11"/>
                  </a:cubicBezTo>
                  <a:cubicBezTo>
                    <a:pt x="189" y="18"/>
                    <a:pt x="189" y="18"/>
                    <a:pt x="189" y="18"/>
                  </a:cubicBezTo>
                  <a:cubicBezTo>
                    <a:pt x="193" y="18"/>
                    <a:pt x="193" y="18"/>
                    <a:pt x="193" y="18"/>
                  </a:cubicBezTo>
                  <a:cubicBezTo>
                    <a:pt x="195" y="21"/>
                    <a:pt x="195" y="21"/>
                    <a:pt x="195" y="21"/>
                  </a:cubicBezTo>
                  <a:cubicBezTo>
                    <a:pt x="194" y="26"/>
                    <a:pt x="194" y="26"/>
                    <a:pt x="194" y="26"/>
                  </a:cubicBezTo>
                  <a:cubicBezTo>
                    <a:pt x="183" y="49"/>
                    <a:pt x="183" y="49"/>
                    <a:pt x="183" y="49"/>
                  </a:cubicBezTo>
                  <a:cubicBezTo>
                    <a:pt x="197" y="55"/>
                    <a:pt x="197" y="55"/>
                    <a:pt x="197" y="55"/>
                  </a:cubicBezTo>
                  <a:cubicBezTo>
                    <a:pt x="197" y="61"/>
                    <a:pt x="197" y="61"/>
                    <a:pt x="197" y="61"/>
                  </a:cubicBezTo>
                  <a:cubicBezTo>
                    <a:pt x="199" y="61"/>
                    <a:pt x="199" y="61"/>
                    <a:pt x="199" y="61"/>
                  </a:cubicBezTo>
                  <a:cubicBezTo>
                    <a:pt x="210" y="73"/>
                    <a:pt x="210" y="73"/>
                    <a:pt x="210" y="73"/>
                  </a:cubicBezTo>
                  <a:cubicBezTo>
                    <a:pt x="210" y="81"/>
                    <a:pt x="210" y="81"/>
                    <a:pt x="210" y="81"/>
                  </a:cubicBezTo>
                  <a:cubicBezTo>
                    <a:pt x="222" y="86"/>
                    <a:pt x="222" y="86"/>
                    <a:pt x="222" y="86"/>
                  </a:cubicBezTo>
                  <a:cubicBezTo>
                    <a:pt x="223" y="92"/>
                    <a:pt x="223" y="92"/>
                    <a:pt x="223" y="92"/>
                  </a:cubicBezTo>
                  <a:cubicBezTo>
                    <a:pt x="231" y="92"/>
                    <a:pt x="231" y="92"/>
                    <a:pt x="231" y="92"/>
                  </a:cubicBezTo>
                  <a:cubicBezTo>
                    <a:pt x="231" y="86"/>
                    <a:pt x="231" y="86"/>
                    <a:pt x="231" y="86"/>
                  </a:cubicBezTo>
                  <a:cubicBezTo>
                    <a:pt x="236" y="86"/>
                    <a:pt x="236" y="86"/>
                    <a:pt x="236" y="86"/>
                  </a:cubicBezTo>
                  <a:cubicBezTo>
                    <a:pt x="240" y="100"/>
                    <a:pt x="240" y="100"/>
                    <a:pt x="240" y="100"/>
                  </a:cubicBezTo>
                  <a:cubicBezTo>
                    <a:pt x="244" y="106"/>
                    <a:pt x="244" y="106"/>
                    <a:pt x="244" y="106"/>
                  </a:cubicBezTo>
                  <a:cubicBezTo>
                    <a:pt x="247" y="106"/>
                    <a:pt x="247" y="106"/>
                    <a:pt x="247" y="106"/>
                  </a:cubicBezTo>
                  <a:cubicBezTo>
                    <a:pt x="246" y="114"/>
                    <a:pt x="246" y="114"/>
                    <a:pt x="246" y="114"/>
                  </a:cubicBezTo>
                  <a:cubicBezTo>
                    <a:pt x="237" y="112"/>
                    <a:pt x="237" y="112"/>
                    <a:pt x="237" y="112"/>
                  </a:cubicBezTo>
                  <a:cubicBezTo>
                    <a:pt x="236" y="130"/>
                    <a:pt x="236" y="130"/>
                    <a:pt x="236" y="130"/>
                  </a:cubicBezTo>
                  <a:cubicBezTo>
                    <a:pt x="245" y="136"/>
                    <a:pt x="245" y="136"/>
                    <a:pt x="245" y="136"/>
                  </a:cubicBezTo>
                  <a:cubicBezTo>
                    <a:pt x="236" y="145"/>
                    <a:pt x="236" y="145"/>
                    <a:pt x="236" y="145"/>
                  </a:cubicBezTo>
                  <a:cubicBezTo>
                    <a:pt x="227" y="143"/>
                    <a:pt x="227" y="143"/>
                    <a:pt x="227" y="143"/>
                  </a:cubicBezTo>
                  <a:cubicBezTo>
                    <a:pt x="222" y="145"/>
                    <a:pt x="222" y="145"/>
                    <a:pt x="222" y="145"/>
                  </a:cubicBezTo>
                  <a:cubicBezTo>
                    <a:pt x="229" y="157"/>
                    <a:pt x="229" y="157"/>
                    <a:pt x="229" y="157"/>
                  </a:cubicBezTo>
                  <a:cubicBezTo>
                    <a:pt x="220" y="178"/>
                    <a:pt x="220" y="178"/>
                    <a:pt x="220" y="178"/>
                  </a:cubicBezTo>
                  <a:cubicBezTo>
                    <a:pt x="227" y="182"/>
                    <a:pt x="227" y="182"/>
                    <a:pt x="227" y="182"/>
                  </a:cubicBezTo>
                  <a:cubicBezTo>
                    <a:pt x="227" y="188"/>
                    <a:pt x="227" y="188"/>
                    <a:pt x="227" y="188"/>
                  </a:cubicBezTo>
                  <a:cubicBezTo>
                    <a:pt x="247" y="206"/>
                    <a:pt x="247" y="206"/>
                    <a:pt x="247" y="206"/>
                  </a:cubicBezTo>
                  <a:cubicBezTo>
                    <a:pt x="248" y="219"/>
                    <a:pt x="248" y="219"/>
                    <a:pt x="248" y="219"/>
                  </a:cubicBezTo>
                  <a:cubicBezTo>
                    <a:pt x="260" y="216"/>
                    <a:pt x="260" y="216"/>
                    <a:pt x="260" y="216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55" y="228"/>
                    <a:pt x="255" y="228"/>
                    <a:pt x="255" y="228"/>
                  </a:cubicBezTo>
                  <a:cubicBezTo>
                    <a:pt x="253" y="238"/>
                    <a:pt x="253" y="238"/>
                    <a:pt x="253" y="238"/>
                  </a:cubicBezTo>
                  <a:cubicBezTo>
                    <a:pt x="262" y="241"/>
                    <a:pt x="262" y="241"/>
                    <a:pt x="262" y="241"/>
                  </a:cubicBezTo>
                  <a:cubicBezTo>
                    <a:pt x="260" y="245"/>
                    <a:pt x="260" y="245"/>
                    <a:pt x="260" y="245"/>
                  </a:cubicBezTo>
                  <a:cubicBezTo>
                    <a:pt x="254" y="244"/>
                    <a:pt x="254" y="244"/>
                    <a:pt x="254" y="244"/>
                  </a:cubicBezTo>
                  <a:cubicBezTo>
                    <a:pt x="244" y="261"/>
                    <a:pt x="244" y="261"/>
                    <a:pt x="244" y="261"/>
                  </a:cubicBezTo>
                  <a:cubicBezTo>
                    <a:pt x="251" y="265"/>
                    <a:pt x="251" y="265"/>
                    <a:pt x="251" y="265"/>
                  </a:cubicBezTo>
                  <a:cubicBezTo>
                    <a:pt x="250" y="278"/>
                    <a:pt x="250" y="278"/>
                    <a:pt x="250" y="278"/>
                  </a:cubicBezTo>
                  <a:cubicBezTo>
                    <a:pt x="243" y="282"/>
                    <a:pt x="243" y="282"/>
                    <a:pt x="243" y="282"/>
                  </a:cubicBezTo>
                  <a:cubicBezTo>
                    <a:pt x="247" y="290"/>
                    <a:pt x="247" y="290"/>
                    <a:pt x="247" y="290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0" y="299"/>
                    <a:pt x="260" y="299"/>
                    <a:pt x="260" y="299"/>
                  </a:cubicBezTo>
                  <a:cubicBezTo>
                    <a:pt x="252" y="305"/>
                    <a:pt x="252" y="305"/>
                    <a:pt x="252" y="305"/>
                  </a:cubicBezTo>
                  <a:cubicBezTo>
                    <a:pt x="257" y="315"/>
                    <a:pt x="257" y="315"/>
                    <a:pt x="257" y="315"/>
                  </a:cubicBezTo>
                  <a:cubicBezTo>
                    <a:pt x="255" y="324"/>
                    <a:pt x="255" y="324"/>
                    <a:pt x="255" y="324"/>
                  </a:cubicBezTo>
                  <a:cubicBezTo>
                    <a:pt x="255" y="342"/>
                    <a:pt x="255" y="342"/>
                    <a:pt x="255" y="342"/>
                  </a:cubicBezTo>
                  <a:lnTo>
                    <a:pt x="264" y="34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25" name="Freeform 26">
              <a:extLst>
                <a:ext uri="{FF2B5EF4-FFF2-40B4-BE49-F238E27FC236}">
                  <a16:creationId xmlns:a16="http://schemas.microsoft.com/office/drawing/2014/main" id="{334F86E1-120A-BAEF-FFFE-44001ECE2A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513" y="1120775"/>
              <a:ext cx="768350" cy="847725"/>
            </a:xfrm>
            <a:custGeom>
              <a:avLst/>
              <a:gdLst>
                <a:gd name="T0" fmla="*/ 2 w 404"/>
                <a:gd name="T1" fmla="*/ 285 h 446"/>
                <a:gd name="T2" fmla="*/ 2 w 404"/>
                <a:gd name="T3" fmla="*/ 249 h 446"/>
                <a:gd name="T4" fmla="*/ 17 w 404"/>
                <a:gd name="T5" fmla="*/ 192 h 446"/>
                <a:gd name="T6" fmla="*/ 18 w 404"/>
                <a:gd name="T7" fmla="*/ 176 h 446"/>
                <a:gd name="T8" fmla="*/ 42 w 404"/>
                <a:gd name="T9" fmla="*/ 168 h 446"/>
                <a:gd name="T10" fmla="*/ 78 w 404"/>
                <a:gd name="T11" fmla="*/ 168 h 446"/>
                <a:gd name="T12" fmla="*/ 74 w 404"/>
                <a:gd name="T13" fmla="*/ 131 h 446"/>
                <a:gd name="T14" fmla="*/ 64 w 404"/>
                <a:gd name="T15" fmla="*/ 106 h 446"/>
                <a:gd name="T16" fmla="*/ 61 w 404"/>
                <a:gd name="T17" fmla="*/ 77 h 446"/>
                <a:gd name="T18" fmla="*/ 70 w 404"/>
                <a:gd name="T19" fmla="*/ 54 h 446"/>
                <a:gd name="T20" fmla="*/ 78 w 404"/>
                <a:gd name="T21" fmla="*/ 31 h 446"/>
                <a:gd name="T22" fmla="*/ 101 w 404"/>
                <a:gd name="T23" fmla="*/ 26 h 446"/>
                <a:gd name="T24" fmla="*/ 150 w 404"/>
                <a:gd name="T25" fmla="*/ 20 h 446"/>
                <a:gd name="T26" fmla="*/ 174 w 404"/>
                <a:gd name="T27" fmla="*/ 16 h 446"/>
                <a:gd name="T28" fmla="*/ 199 w 404"/>
                <a:gd name="T29" fmla="*/ 21 h 446"/>
                <a:gd name="T30" fmla="*/ 220 w 404"/>
                <a:gd name="T31" fmla="*/ 17 h 446"/>
                <a:gd name="T32" fmla="*/ 251 w 404"/>
                <a:gd name="T33" fmla="*/ 29 h 446"/>
                <a:gd name="T34" fmla="*/ 253 w 404"/>
                <a:gd name="T35" fmla="*/ 74 h 446"/>
                <a:gd name="T36" fmla="*/ 301 w 404"/>
                <a:gd name="T37" fmla="*/ 78 h 446"/>
                <a:gd name="T38" fmla="*/ 316 w 404"/>
                <a:gd name="T39" fmla="*/ 70 h 446"/>
                <a:gd name="T40" fmla="*/ 329 w 404"/>
                <a:gd name="T41" fmla="*/ 79 h 446"/>
                <a:gd name="T42" fmla="*/ 351 w 404"/>
                <a:gd name="T43" fmla="*/ 148 h 446"/>
                <a:gd name="T44" fmla="*/ 364 w 404"/>
                <a:gd name="T45" fmla="*/ 169 h 446"/>
                <a:gd name="T46" fmla="*/ 355 w 404"/>
                <a:gd name="T47" fmla="*/ 199 h 446"/>
                <a:gd name="T48" fmla="*/ 356 w 404"/>
                <a:gd name="T49" fmla="*/ 229 h 446"/>
                <a:gd name="T50" fmla="*/ 363 w 404"/>
                <a:gd name="T51" fmla="*/ 243 h 446"/>
                <a:gd name="T52" fmla="*/ 394 w 404"/>
                <a:gd name="T53" fmla="*/ 306 h 446"/>
                <a:gd name="T54" fmla="*/ 401 w 404"/>
                <a:gd name="T55" fmla="*/ 328 h 446"/>
                <a:gd name="T56" fmla="*/ 399 w 404"/>
                <a:gd name="T57" fmla="*/ 350 h 446"/>
                <a:gd name="T58" fmla="*/ 377 w 404"/>
                <a:gd name="T59" fmla="*/ 363 h 446"/>
                <a:gd name="T60" fmla="*/ 366 w 404"/>
                <a:gd name="T61" fmla="*/ 409 h 446"/>
                <a:gd name="T62" fmla="*/ 346 w 404"/>
                <a:gd name="T63" fmla="*/ 420 h 446"/>
                <a:gd name="T64" fmla="*/ 349 w 404"/>
                <a:gd name="T65" fmla="*/ 435 h 446"/>
                <a:gd name="T66" fmla="*/ 316 w 404"/>
                <a:gd name="T67" fmla="*/ 434 h 446"/>
                <a:gd name="T68" fmla="*/ 255 w 404"/>
                <a:gd name="T69" fmla="*/ 407 h 446"/>
                <a:gd name="T70" fmla="*/ 219 w 404"/>
                <a:gd name="T71" fmla="*/ 440 h 446"/>
                <a:gd name="T72" fmla="*/ 205 w 404"/>
                <a:gd name="T73" fmla="*/ 426 h 446"/>
                <a:gd name="T74" fmla="*/ 175 w 404"/>
                <a:gd name="T75" fmla="*/ 418 h 446"/>
                <a:gd name="T76" fmla="*/ 163 w 404"/>
                <a:gd name="T77" fmla="*/ 431 h 446"/>
                <a:gd name="T78" fmla="*/ 151 w 404"/>
                <a:gd name="T79" fmla="*/ 415 h 446"/>
                <a:gd name="T80" fmla="*/ 139 w 404"/>
                <a:gd name="T81" fmla="*/ 407 h 446"/>
                <a:gd name="T82" fmla="*/ 126 w 404"/>
                <a:gd name="T83" fmla="*/ 403 h 446"/>
                <a:gd name="T84" fmla="*/ 107 w 404"/>
                <a:gd name="T85" fmla="*/ 392 h 446"/>
                <a:gd name="T86" fmla="*/ 93 w 404"/>
                <a:gd name="T87" fmla="*/ 377 h 446"/>
                <a:gd name="T88" fmla="*/ 63 w 404"/>
                <a:gd name="T89" fmla="*/ 349 h 446"/>
                <a:gd name="T90" fmla="*/ 35 w 404"/>
                <a:gd name="T91" fmla="*/ 338 h 446"/>
                <a:gd name="T92" fmla="*/ 17 w 404"/>
                <a:gd name="T93" fmla="*/ 334 h 446"/>
                <a:gd name="T94" fmla="*/ 7 w 404"/>
                <a:gd name="T95" fmla="*/ 306 h 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04" h="446">
                  <a:moveTo>
                    <a:pt x="7" y="305"/>
                  </a:moveTo>
                  <a:cubicBezTo>
                    <a:pt x="6" y="304"/>
                    <a:pt x="5" y="301"/>
                    <a:pt x="5" y="300"/>
                  </a:cubicBezTo>
                  <a:cubicBezTo>
                    <a:pt x="4" y="298"/>
                    <a:pt x="2" y="294"/>
                    <a:pt x="2" y="292"/>
                  </a:cubicBezTo>
                  <a:cubicBezTo>
                    <a:pt x="2" y="290"/>
                    <a:pt x="2" y="286"/>
                    <a:pt x="2" y="285"/>
                  </a:cubicBezTo>
                  <a:cubicBezTo>
                    <a:pt x="2" y="283"/>
                    <a:pt x="2" y="278"/>
                    <a:pt x="2" y="278"/>
                  </a:cubicBezTo>
                  <a:cubicBezTo>
                    <a:pt x="0" y="267"/>
                    <a:pt x="0" y="267"/>
                    <a:pt x="0" y="267"/>
                  </a:cubicBezTo>
                  <a:cubicBezTo>
                    <a:pt x="7" y="263"/>
                    <a:pt x="7" y="263"/>
                    <a:pt x="7" y="263"/>
                  </a:cubicBezTo>
                  <a:cubicBezTo>
                    <a:pt x="7" y="263"/>
                    <a:pt x="3" y="252"/>
                    <a:pt x="2" y="249"/>
                  </a:cubicBezTo>
                  <a:cubicBezTo>
                    <a:pt x="1" y="243"/>
                    <a:pt x="0" y="233"/>
                    <a:pt x="0" y="228"/>
                  </a:cubicBezTo>
                  <a:cubicBezTo>
                    <a:pt x="0" y="223"/>
                    <a:pt x="1" y="207"/>
                    <a:pt x="1" y="207"/>
                  </a:cubicBezTo>
                  <a:cubicBezTo>
                    <a:pt x="15" y="193"/>
                    <a:pt x="15" y="193"/>
                    <a:pt x="15" y="193"/>
                  </a:cubicBezTo>
                  <a:cubicBezTo>
                    <a:pt x="15" y="193"/>
                    <a:pt x="17" y="192"/>
                    <a:pt x="17" y="192"/>
                  </a:cubicBezTo>
                  <a:cubicBezTo>
                    <a:pt x="18" y="191"/>
                    <a:pt x="17" y="188"/>
                    <a:pt x="17" y="187"/>
                  </a:cubicBezTo>
                  <a:cubicBezTo>
                    <a:pt x="17" y="186"/>
                    <a:pt x="18" y="184"/>
                    <a:pt x="18" y="183"/>
                  </a:cubicBezTo>
                  <a:cubicBezTo>
                    <a:pt x="18" y="182"/>
                    <a:pt x="17" y="180"/>
                    <a:pt x="17" y="179"/>
                  </a:cubicBezTo>
                  <a:cubicBezTo>
                    <a:pt x="17" y="178"/>
                    <a:pt x="18" y="176"/>
                    <a:pt x="18" y="176"/>
                  </a:cubicBezTo>
                  <a:cubicBezTo>
                    <a:pt x="30" y="170"/>
                    <a:pt x="30" y="170"/>
                    <a:pt x="30" y="170"/>
                  </a:cubicBezTo>
                  <a:cubicBezTo>
                    <a:pt x="33" y="170"/>
                    <a:pt x="33" y="170"/>
                    <a:pt x="33" y="170"/>
                  </a:cubicBezTo>
                  <a:cubicBezTo>
                    <a:pt x="33" y="166"/>
                    <a:pt x="33" y="166"/>
                    <a:pt x="33" y="166"/>
                  </a:cubicBezTo>
                  <a:cubicBezTo>
                    <a:pt x="42" y="168"/>
                    <a:pt x="42" y="168"/>
                    <a:pt x="42" y="168"/>
                  </a:cubicBezTo>
                  <a:cubicBezTo>
                    <a:pt x="52" y="170"/>
                    <a:pt x="52" y="170"/>
                    <a:pt x="52" y="170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69" y="165"/>
                    <a:pt x="69" y="165"/>
                    <a:pt x="69" y="165"/>
                  </a:cubicBezTo>
                  <a:cubicBezTo>
                    <a:pt x="78" y="168"/>
                    <a:pt x="78" y="168"/>
                    <a:pt x="78" y="168"/>
                  </a:cubicBezTo>
                  <a:cubicBezTo>
                    <a:pt x="81" y="161"/>
                    <a:pt x="81" y="161"/>
                    <a:pt x="81" y="161"/>
                  </a:cubicBezTo>
                  <a:cubicBezTo>
                    <a:pt x="72" y="158"/>
                    <a:pt x="72" y="158"/>
                    <a:pt x="72" y="158"/>
                  </a:cubicBezTo>
                  <a:cubicBezTo>
                    <a:pt x="72" y="140"/>
                    <a:pt x="72" y="140"/>
                    <a:pt x="72" y="140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4" y="108"/>
                    <a:pt x="74" y="108"/>
                    <a:pt x="74" y="108"/>
                  </a:cubicBezTo>
                  <a:cubicBezTo>
                    <a:pt x="64" y="106"/>
                    <a:pt x="64" y="106"/>
                    <a:pt x="64" y="106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7" y="61"/>
                    <a:pt x="77" y="61"/>
                    <a:pt x="77" y="61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0" y="54"/>
                    <a:pt x="70" y="54"/>
                    <a:pt x="70" y="54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7" y="32"/>
                    <a:pt x="77" y="32"/>
                    <a:pt x="77" y="32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8" y="31"/>
                    <a:pt x="80" y="29"/>
                    <a:pt x="81" y="28"/>
                  </a:cubicBezTo>
                  <a:cubicBezTo>
                    <a:pt x="83" y="27"/>
                    <a:pt x="86" y="26"/>
                    <a:pt x="88" y="26"/>
                  </a:cubicBezTo>
                  <a:cubicBezTo>
                    <a:pt x="90" y="25"/>
                    <a:pt x="93" y="24"/>
                    <a:pt x="95" y="24"/>
                  </a:cubicBezTo>
                  <a:cubicBezTo>
                    <a:pt x="96" y="24"/>
                    <a:pt x="100" y="26"/>
                    <a:pt x="101" y="26"/>
                  </a:cubicBezTo>
                  <a:cubicBezTo>
                    <a:pt x="104" y="27"/>
                    <a:pt x="109" y="28"/>
                    <a:pt x="112" y="29"/>
                  </a:cubicBezTo>
                  <a:cubicBezTo>
                    <a:pt x="116" y="29"/>
                    <a:pt x="124" y="29"/>
                    <a:pt x="129" y="28"/>
                  </a:cubicBezTo>
                  <a:cubicBezTo>
                    <a:pt x="132" y="28"/>
                    <a:pt x="139" y="26"/>
                    <a:pt x="142" y="25"/>
                  </a:cubicBezTo>
                  <a:cubicBezTo>
                    <a:pt x="144" y="24"/>
                    <a:pt x="150" y="20"/>
                    <a:pt x="150" y="20"/>
                  </a:cubicBezTo>
                  <a:cubicBezTo>
                    <a:pt x="166" y="28"/>
                    <a:pt x="166" y="28"/>
                    <a:pt x="166" y="28"/>
                  </a:cubicBezTo>
                  <a:cubicBezTo>
                    <a:pt x="169" y="27"/>
                    <a:pt x="169" y="27"/>
                    <a:pt x="169" y="27"/>
                  </a:cubicBezTo>
                  <a:cubicBezTo>
                    <a:pt x="170" y="15"/>
                    <a:pt x="170" y="15"/>
                    <a:pt x="170" y="15"/>
                  </a:cubicBezTo>
                  <a:cubicBezTo>
                    <a:pt x="174" y="16"/>
                    <a:pt x="174" y="16"/>
                    <a:pt x="174" y="16"/>
                  </a:cubicBezTo>
                  <a:cubicBezTo>
                    <a:pt x="178" y="23"/>
                    <a:pt x="178" y="23"/>
                    <a:pt x="178" y="23"/>
                  </a:cubicBezTo>
                  <a:cubicBezTo>
                    <a:pt x="187" y="24"/>
                    <a:pt x="187" y="24"/>
                    <a:pt x="187" y="24"/>
                  </a:cubicBezTo>
                  <a:cubicBezTo>
                    <a:pt x="194" y="34"/>
                    <a:pt x="194" y="34"/>
                    <a:pt x="194" y="34"/>
                  </a:cubicBezTo>
                  <a:cubicBezTo>
                    <a:pt x="199" y="21"/>
                    <a:pt x="199" y="21"/>
                    <a:pt x="199" y="21"/>
                  </a:cubicBezTo>
                  <a:cubicBezTo>
                    <a:pt x="209" y="21"/>
                    <a:pt x="209" y="21"/>
                    <a:pt x="209" y="21"/>
                  </a:cubicBezTo>
                  <a:cubicBezTo>
                    <a:pt x="212" y="29"/>
                    <a:pt x="212" y="29"/>
                    <a:pt x="212" y="29"/>
                  </a:cubicBezTo>
                  <a:cubicBezTo>
                    <a:pt x="222" y="30"/>
                    <a:pt x="222" y="30"/>
                    <a:pt x="222" y="30"/>
                  </a:cubicBezTo>
                  <a:cubicBezTo>
                    <a:pt x="220" y="17"/>
                    <a:pt x="220" y="17"/>
                    <a:pt x="220" y="17"/>
                  </a:cubicBezTo>
                  <a:cubicBezTo>
                    <a:pt x="228" y="16"/>
                    <a:pt x="228" y="16"/>
                    <a:pt x="228" y="16"/>
                  </a:cubicBezTo>
                  <a:cubicBezTo>
                    <a:pt x="239" y="0"/>
                    <a:pt x="239" y="0"/>
                    <a:pt x="239" y="0"/>
                  </a:cubicBezTo>
                  <a:cubicBezTo>
                    <a:pt x="256" y="19"/>
                    <a:pt x="256" y="19"/>
                    <a:pt x="256" y="19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7" y="41"/>
                    <a:pt x="257" y="41"/>
                    <a:pt x="257" y="41"/>
                  </a:cubicBezTo>
                  <a:cubicBezTo>
                    <a:pt x="247" y="54"/>
                    <a:pt x="247" y="54"/>
                    <a:pt x="247" y="54"/>
                  </a:cubicBezTo>
                  <a:cubicBezTo>
                    <a:pt x="258" y="65"/>
                    <a:pt x="258" y="65"/>
                    <a:pt x="258" y="65"/>
                  </a:cubicBezTo>
                  <a:cubicBezTo>
                    <a:pt x="253" y="74"/>
                    <a:pt x="253" y="74"/>
                    <a:pt x="253" y="74"/>
                  </a:cubicBezTo>
                  <a:cubicBezTo>
                    <a:pt x="255" y="78"/>
                    <a:pt x="255" y="78"/>
                    <a:pt x="255" y="78"/>
                  </a:cubicBezTo>
                  <a:cubicBezTo>
                    <a:pt x="290" y="78"/>
                    <a:pt x="290" y="78"/>
                    <a:pt x="290" y="78"/>
                  </a:cubicBezTo>
                  <a:cubicBezTo>
                    <a:pt x="297" y="80"/>
                    <a:pt x="297" y="80"/>
                    <a:pt x="297" y="80"/>
                  </a:cubicBezTo>
                  <a:cubicBezTo>
                    <a:pt x="301" y="78"/>
                    <a:pt x="301" y="78"/>
                    <a:pt x="301" y="78"/>
                  </a:cubicBezTo>
                  <a:cubicBezTo>
                    <a:pt x="299" y="73"/>
                    <a:pt x="299" y="73"/>
                    <a:pt x="299" y="73"/>
                  </a:cubicBezTo>
                  <a:cubicBezTo>
                    <a:pt x="310" y="68"/>
                    <a:pt x="310" y="68"/>
                    <a:pt x="310" y="68"/>
                  </a:cubicBezTo>
                  <a:cubicBezTo>
                    <a:pt x="314" y="73"/>
                    <a:pt x="314" y="73"/>
                    <a:pt x="314" y="73"/>
                  </a:cubicBezTo>
                  <a:cubicBezTo>
                    <a:pt x="316" y="70"/>
                    <a:pt x="316" y="70"/>
                    <a:pt x="316" y="70"/>
                  </a:cubicBezTo>
                  <a:cubicBezTo>
                    <a:pt x="315" y="61"/>
                    <a:pt x="315" y="61"/>
                    <a:pt x="315" y="61"/>
                  </a:cubicBezTo>
                  <a:cubicBezTo>
                    <a:pt x="328" y="66"/>
                    <a:pt x="328" y="66"/>
                    <a:pt x="328" y="66"/>
                  </a:cubicBezTo>
                  <a:cubicBezTo>
                    <a:pt x="333" y="74"/>
                    <a:pt x="333" y="74"/>
                    <a:pt x="333" y="74"/>
                  </a:cubicBezTo>
                  <a:cubicBezTo>
                    <a:pt x="329" y="79"/>
                    <a:pt x="329" y="79"/>
                    <a:pt x="329" y="79"/>
                  </a:cubicBezTo>
                  <a:cubicBezTo>
                    <a:pt x="344" y="117"/>
                    <a:pt x="344" y="117"/>
                    <a:pt x="344" y="117"/>
                  </a:cubicBezTo>
                  <a:cubicBezTo>
                    <a:pt x="328" y="128"/>
                    <a:pt x="328" y="128"/>
                    <a:pt x="328" y="128"/>
                  </a:cubicBezTo>
                  <a:cubicBezTo>
                    <a:pt x="342" y="149"/>
                    <a:pt x="342" y="149"/>
                    <a:pt x="342" y="149"/>
                  </a:cubicBezTo>
                  <a:cubicBezTo>
                    <a:pt x="351" y="148"/>
                    <a:pt x="351" y="148"/>
                    <a:pt x="351" y="148"/>
                  </a:cubicBezTo>
                  <a:cubicBezTo>
                    <a:pt x="352" y="159"/>
                    <a:pt x="352" y="159"/>
                    <a:pt x="352" y="159"/>
                  </a:cubicBezTo>
                  <a:cubicBezTo>
                    <a:pt x="354" y="164"/>
                    <a:pt x="354" y="164"/>
                    <a:pt x="354" y="164"/>
                  </a:cubicBezTo>
                  <a:cubicBezTo>
                    <a:pt x="363" y="164"/>
                    <a:pt x="363" y="164"/>
                    <a:pt x="363" y="164"/>
                  </a:cubicBezTo>
                  <a:cubicBezTo>
                    <a:pt x="364" y="169"/>
                    <a:pt x="364" y="169"/>
                    <a:pt x="364" y="169"/>
                  </a:cubicBezTo>
                  <a:cubicBezTo>
                    <a:pt x="362" y="169"/>
                    <a:pt x="362" y="169"/>
                    <a:pt x="362" y="169"/>
                  </a:cubicBezTo>
                  <a:cubicBezTo>
                    <a:pt x="356" y="170"/>
                    <a:pt x="356" y="170"/>
                    <a:pt x="356" y="170"/>
                  </a:cubicBezTo>
                  <a:cubicBezTo>
                    <a:pt x="364" y="190"/>
                    <a:pt x="364" y="190"/>
                    <a:pt x="364" y="190"/>
                  </a:cubicBezTo>
                  <a:cubicBezTo>
                    <a:pt x="355" y="199"/>
                    <a:pt x="355" y="199"/>
                    <a:pt x="355" y="199"/>
                  </a:cubicBezTo>
                  <a:cubicBezTo>
                    <a:pt x="347" y="204"/>
                    <a:pt x="347" y="204"/>
                    <a:pt x="347" y="204"/>
                  </a:cubicBezTo>
                  <a:cubicBezTo>
                    <a:pt x="347" y="220"/>
                    <a:pt x="347" y="220"/>
                    <a:pt x="347" y="220"/>
                  </a:cubicBezTo>
                  <a:cubicBezTo>
                    <a:pt x="354" y="219"/>
                    <a:pt x="354" y="219"/>
                    <a:pt x="354" y="219"/>
                  </a:cubicBezTo>
                  <a:cubicBezTo>
                    <a:pt x="356" y="229"/>
                    <a:pt x="356" y="229"/>
                    <a:pt x="356" y="229"/>
                  </a:cubicBezTo>
                  <a:cubicBezTo>
                    <a:pt x="343" y="238"/>
                    <a:pt x="343" y="238"/>
                    <a:pt x="343" y="238"/>
                  </a:cubicBezTo>
                  <a:cubicBezTo>
                    <a:pt x="348" y="249"/>
                    <a:pt x="348" y="249"/>
                    <a:pt x="348" y="249"/>
                  </a:cubicBezTo>
                  <a:cubicBezTo>
                    <a:pt x="359" y="242"/>
                    <a:pt x="359" y="242"/>
                    <a:pt x="359" y="242"/>
                  </a:cubicBezTo>
                  <a:cubicBezTo>
                    <a:pt x="363" y="243"/>
                    <a:pt x="363" y="243"/>
                    <a:pt x="363" y="243"/>
                  </a:cubicBezTo>
                  <a:cubicBezTo>
                    <a:pt x="364" y="262"/>
                    <a:pt x="364" y="262"/>
                    <a:pt x="364" y="262"/>
                  </a:cubicBezTo>
                  <a:cubicBezTo>
                    <a:pt x="386" y="286"/>
                    <a:pt x="386" y="286"/>
                    <a:pt x="386" y="286"/>
                  </a:cubicBezTo>
                  <a:cubicBezTo>
                    <a:pt x="379" y="293"/>
                    <a:pt x="379" y="293"/>
                    <a:pt x="379" y="293"/>
                  </a:cubicBezTo>
                  <a:cubicBezTo>
                    <a:pt x="394" y="306"/>
                    <a:pt x="394" y="306"/>
                    <a:pt x="394" y="306"/>
                  </a:cubicBezTo>
                  <a:cubicBezTo>
                    <a:pt x="394" y="312"/>
                    <a:pt x="394" y="312"/>
                    <a:pt x="394" y="312"/>
                  </a:cubicBezTo>
                  <a:cubicBezTo>
                    <a:pt x="397" y="318"/>
                    <a:pt x="397" y="318"/>
                    <a:pt x="397" y="318"/>
                  </a:cubicBezTo>
                  <a:cubicBezTo>
                    <a:pt x="401" y="320"/>
                    <a:pt x="401" y="320"/>
                    <a:pt x="401" y="320"/>
                  </a:cubicBezTo>
                  <a:cubicBezTo>
                    <a:pt x="401" y="328"/>
                    <a:pt x="401" y="328"/>
                    <a:pt x="401" y="328"/>
                  </a:cubicBezTo>
                  <a:cubicBezTo>
                    <a:pt x="404" y="340"/>
                    <a:pt x="404" y="340"/>
                    <a:pt x="404" y="340"/>
                  </a:cubicBezTo>
                  <a:cubicBezTo>
                    <a:pt x="398" y="345"/>
                    <a:pt x="398" y="345"/>
                    <a:pt x="398" y="345"/>
                  </a:cubicBezTo>
                  <a:cubicBezTo>
                    <a:pt x="399" y="350"/>
                    <a:pt x="399" y="350"/>
                    <a:pt x="399" y="350"/>
                  </a:cubicBezTo>
                  <a:cubicBezTo>
                    <a:pt x="399" y="350"/>
                    <a:pt x="399" y="350"/>
                    <a:pt x="399" y="350"/>
                  </a:cubicBezTo>
                  <a:cubicBezTo>
                    <a:pt x="396" y="352"/>
                    <a:pt x="396" y="352"/>
                    <a:pt x="396" y="352"/>
                  </a:cubicBezTo>
                  <a:cubicBezTo>
                    <a:pt x="390" y="361"/>
                    <a:pt x="390" y="361"/>
                    <a:pt x="390" y="361"/>
                  </a:cubicBezTo>
                  <a:cubicBezTo>
                    <a:pt x="383" y="357"/>
                    <a:pt x="383" y="357"/>
                    <a:pt x="383" y="357"/>
                  </a:cubicBezTo>
                  <a:cubicBezTo>
                    <a:pt x="377" y="363"/>
                    <a:pt x="377" y="363"/>
                    <a:pt x="377" y="363"/>
                  </a:cubicBezTo>
                  <a:cubicBezTo>
                    <a:pt x="378" y="369"/>
                    <a:pt x="378" y="369"/>
                    <a:pt x="378" y="369"/>
                  </a:cubicBezTo>
                  <a:cubicBezTo>
                    <a:pt x="358" y="396"/>
                    <a:pt x="358" y="396"/>
                    <a:pt x="358" y="396"/>
                  </a:cubicBezTo>
                  <a:cubicBezTo>
                    <a:pt x="365" y="402"/>
                    <a:pt x="365" y="402"/>
                    <a:pt x="365" y="402"/>
                  </a:cubicBezTo>
                  <a:cubicBezTo>
                    <a:pt x="366" y="409"/>
                    <a:pt x="366" y="409"/>
                    <a:pt x="366" y="409"/>
                  </a:cubicBezTo>
                  <a:cubicBezTo>
                    <a:pt x="366" y="410"/>
                    <a:pt x="366" y="410"/>
                    <a:pt x="366" y="410"/>
                  </a:cubicBezTo>
                  <a:cubicBezTo>
                    <a:pt x="358" y="419"/>
                    <a:pt x="358" y="419"/>
                    <a:pt x="358" y="419"/>
                  </a:cubicBezTo>
                  <a:cubicBezTo>
                    <a:pt x="352" y="414"/>
                    <a:pt x="352" y="414"/>
                    <a:pt x="352" y="414"/>
                  </a:cubicBezTo>
                  <a:cubicBezTo>
                    <a:pt x="346" y="420"/>
                    <a:pt x="346" y="420"/>
                    <a:pt x="346" y="420"/>
                  </a:cubicBezTo>
                  <a:cubicBezTo>
                    <a:pt x="356" y="431"/>
                    <a:pt x="356" y="431"/>
                    <a:pt x="356" y="431"/>
                  </a:cubicBezTo>
                  <a:cubicBezTo>
                    <a:pt x="356" y="446"/>
                    <a:pt x="356" y="446"/>
                    <a:pt x="356" y="446"/>
                  </a:cubicBezTo>
                  <a:cubicBezTo>
                    <a:pt x="349" y="445"/>
                    <a:pt x="349" y="445"/>
                    <a:pt x="349" y="445"/>
                  </a:cubicBezTo>
                  <a:cubicBezTo>
                    <a:pt x="349" y="435"/>
                    <a:pt x="349" y="435"/>
                    <a:pt x="349" y="435"/>
                  </a:cubicBezTo>
                  <a:cubicBezTo>
                    <a:pt x="334" y="433"/>
                    <a:pt x="334" y="433"/>
                    <a:pt x="334" y="433"/>
                  </a:cubicBezTo>
                  <a:cubicBezTo>
                    <a:pt x="332" y="443"/>
                    <a:pt x="332" y="443"/>
                    <a:pt x="332" y="443"/>
                  </a:cubicBezTo>
                  <a:cubicBezTo>
                    <a:pt x="320" y="442"/>
                    <a:pt x="320" y="442"/>
                    <a:pt x="320" y="442"/>
                  </a:cubicBezTo>
                  <a:cubicBezTo>
                    <a:pt x="316" y="434"/>
                    <a:pt x="316" y="434"/>
                    <a:pt x="316" y="434"/>
                  </a:cubicBezTo>
                  <a:cubicBezTo>
                    <a:pt x="288" y="441"/>
                    <a:pt x="288" y="441"/>
                    <a:pt x="288" y="441"/>
                  </a:cubicBezTo>
                  <a:cubicBezTo>
                    <a:pt x="276" y="426"/>
                    <a:pt x="276" y="426"/>
                    <a:pt x="276" y="426"/>
                  </a:cubicBezTo>
                  <a:cubicBezTo>
                    <a:pt x="271" y="425"/>
                    <a:pt x="271" y="425"/>
                    <a:pt x="271" y="425"/>
                  </a:cubicBezTo>
                  <a:cubicBezTo>
                    <a:pt x="255" y="407"/>
                    <a:pt x="255" y="407"/>
                    <a:pt x="255" y="407"/>
                  </a:cubicBezTo>
                  <a:cubicBezTo>
                    <a:pt x="246" y="421"/>
                    <a:pt x="246" y="421"/>
                    <a:pt x="246" y="421"/>
                  </a:cubicBezTo>
                  <a:cubicBezTo>
                    <a:pt x="236" y="421"/>
                    <a:pt x="236" y="421"/>
                    <a:pt x="236" y="421"/>
                  </a:cubicBezTo>
                  <a:cubicBezTo>
                    <a:pt x="231" y="440"/>
                    <a:pt x="231" y="440"/>
                    <a:pt x="231" y="440"/>
                  </a:cubicBezTo>
                  <a:cubicBezTo>
                    <a:pt x="219" y="440"/>
                    <a:pt x="219" y="440"/>
                    <a:pt x="219" y="440"/>
                  </a:cubicBezTo>
                  <a:cubicBezTo>
                    <a:pt x="219" y="440"/>
                    <a:pt x="219" y="439"/>
                    <a:pt x="219" y="439"/>
                  </a:cubicBezTo>
                  <a:cubicBezTo>
                    <a:pt x="218" y="437"/>
                    <a:pt x="217" y="433"/>
                    <a:pt x="215" y="431"/>
                  </a:cubicBezTo>
                  <a:cubicBezTo>
                    <a:pt x="215" y="430"/>
                    <a:pt x="213" y="429"/>
                    <a:pt x="212" y="428"/>
                  </a:cubicBezTo>
                  <a:cubicBezTo>
                    <a:pt x="211" y="427"/>
                    <a:pt x="207" y="426"/>
                    <a:pt x="205" y="426"/>
                  </a:cubicBezTo>
                  <a:cubicBezTo>
                    <a:pt x="203" y="425"/>
                    <a:pt x="197" y="424"/>
                    <a:pt x="195" y="423"/>
                  </a:cubicBezTo>
                  <a:cubicBezTo>
                    <a:pt x="193" y="422"/>
                    <a:pt x="189" y="420"/>
                    <a:pt x="188" y="419"/>
                  </a:cubicBezTo>
                  <a:cubicBezTo>
                    <a:pt x="186" y="418"/>
                    <a:pt x="183" y="416"/>
                    <a:pt x="181" y="416"/>
                  </a:cubicBezTo>
                  <a:cubicBezTo>
                    <a:pt x="179" y="416"/>
                    <a:pt x="176" y="417"/>
                    <a:pt x="175" y="418"/>
                  </a:cubicBezTo>
                  <a:cubicBezTo>
                    <a:pt x="173" y="418"/>
                    <a:pt x="170" y="419"/>
                    <a:pt x="168" y="420"/>
                  </a:cubicBezTo>
                  <a:cubicBezTo>
                    <a:pt x="167" y="420"/>
                    <a:pt x="165" y="420"/>
                    <a:pt x="164" y="421"/>
                  </a:cubicBezTo>
                  <a:cubicBezTo>
                    <a:pt x="164" y="422"/>
                    <a:pt x="164" y="424"/>
                    <a:pt x="164" y="425"/>
                  </a:cubicBezTo>
                  <a:cubicBezTo>
                    <a:pt x="163" y="426"/>
                    <a:pt x="164" y="430"/>
                    <a:pt x="163" y="431"/>
                  </a:cubicBezTo>
                  <a:cubicBezTo>
                    <a:pt x="162" y="432"/>
                    <a:pt x="160" y="432"/>
                    <a:pt x="159" y="432"/>
                  </a:cubicBezTo>
                  <a:cubicBezTo>
                    <a:pt x="157" y="432"/>
                    <a:pt x="154" y="430"/>
                    <a:pt x="153" y="428"/>
                  </a:cubicBezTo>
                  <a:cubicBezTo>
                    <a:pt x="152" y="427"/>
                    <a:pt x="151" y="423"/>
                    <a:pt x="151" y="422"/>
                  </a:cubicBezTo>
                  <a:cubicBezTo>
                    <a:pt x="151" y="420"/>
                    <a:pt x="152" y="417"/>
                    <a:pt x="151" y="415"/>
                  </a:cubicBezTo>
                  <a:cubicBezTo>
                    <a:pt x="150" y="415"/>
                    <a:pt x="148" y="414"/>
                    <a:pt x="147" y="414"/>
                  </a:cubicBezTo>
                  <a:cubicBezTo>
                    <a:pt x="145" y="414"/>
                    <a:pt x="143" y="415"/>
                    <a:pt x="142" y="414"/>
                  </a:cubicBezTo>
                  <a:cubicBezTo>
                    <a:pt x="140" y="414"/>
                    <a:pt x="138" y="412"/>
                    <a:pt x="138" y="411"/>
                  </a:cubicBezTo>
                  <a:cubicBezTo>
                    <a:pt x="137" y="410"/>
                    <a:pt x="139" y="408"/>
                    <a:pt x="139" y="407"/>
                  </a:cubicBezTo>
                  <a:cubicBezTo>
                    <a:pt x="139" y="405"/>
                    <a:pt x="140" y="401"/>
                    <a:pt x="139" y="400"/>
                  </a:cubicBezTo>
                  <a:cubicBezTo>
                    <a:pt x="139" y="399"/>
                    <a:pt x="136" y="398"/>
                    <a:pt x="135" y="398"/>
                  </a:cubicBezTo>
                  <a:cubicBezTo>
                    <a:pt x="134" y="398"/>
                    <a:pt x="131" y="398"/>
                    <a:pt x="130" y="399"/>
                  </a:cubicBezTo>
                  <a:cubicBezTo>
                    <a:pt x="129" y="399"/>
                    <a:pt x="128" y="402"/>
                    <a:pt x="126" y="403"/>
                  </a:cubicBezTo>
                  <a:cubicBezTo>
                    <a:pt x="125" y="403"/>
                    <a:pt x="123" y="402"/>
                    <a:pt x="123" y="401"/>
                  </a:cubicBezTo>
                  <a:cubicBezTo>
                    <a:pt x="121" y="400"/>
                    <a:pt x="120" y="396"/>
                    <a:pt x="119" y="395"/>
                  </a:cubicBezTo>
                  <a:cubicBezTo>
                    <a:pt x="118" y="394"/>
                    <a:pt x="115" y="392"/>
                    <a:pt x="114" y="392"/>
                  </a:cubicBezTo>
                  <a:cubicBezTo>
                    <a:pt x="112" y="392"/>
                    <a:pt x="109" y="392"/>
                    <a:pt x="107" y="392"/>
                  </a:cubicBezTo>
                  <a:cubicBezTo>
                    <a:pt x="106" y="392"/>
                    <a:pt x="103" y="393"/>
                    <a:pt x="102" y="392"/>
                  </a:cubicBezTo>
                  <a:cubicBezTo>
                    <a:pt x="100" y="392"/>
                    <a:pt x="99" y="390"/>
                    <a:pt x="98" y="389"/>
                  </a:cubicBezTo>
                  <a:cubicBezTo>
                    <a:pt x="97" y="388"/>
                    <a:pt x="97" y="384"/>
                    <a:pt x="96" y="382"/>
                  </a:cubicBezTo>
                  <a:cubicBezTo>
                    <a:pt x="95" y="380"/>
                    <a:pt x="94" y="378"/>
                    <a:pt x="93" y="377"/>
                  </a:cubicBezTo>
                  <a:cubicBezTo>
                    <a:pt x="91" y="375"/>
                    <a:pt x="87" y="373"/>
                    <a:pt x="85" y="372"/>
                  </a:cubicBezTo>
                  <a:cubicBezTo>
                    <a:pt x="83" y="370"/>
                    <a:pt x="79" y="367"/>
                    <a:pt x="78" y="365"/>
                  </a:cubicBezTo>
                  <a:cubicBezTo>
                    <a:pt x="75" y="363"/>
                    <a:pt x="71" y="359"/>
                    <a:pt x="70" y="357"/>
                  </a:cubicBezTo>
                  <a:cubicBezTo>
                    <a:pt x="68" y="355"/>
                    <a:pt x="65" y="351"/>
                    <a:pt x="63" y="349"/>
                  </a:cubicBezTo>
                  <a:cubicBezTo>
                    <a:pt x="62" y="348"/>
                    <a:pt x="58" y="346"/>
                    <a:pt x="57" y="345"/>
                  </a:cubicBezTo>
                  <a:cubicBezTo>
                    <a:pt x="55" y="345"/>
                    <a:pt x="51" y="344"/>
                    <a:pt x="49" y="344"/>
                  </a:cubicBezTo>
                  <a:cubicBezTo>
                    <a:pt x="46" y="343"/>
                    <a:pt x="41" y="342"/>
                    <a:pt x="39" y="341"/>
                  </a:cubicBezTo>
                  <a:cubicBezTo>
                    <a:pt x="38" y="340"/>
                    <a:pt x="36" y="339"/>
                    <a:pt x="35" y="338"/>
                  </a:cubicBezTo>
                  <a:cubicBezTo>
                    <a:pt x="34" y="337"/>
                    <a:pt x="32" y="333"/>
                    <a:pt x="31" y="332"/>
                  </a:cubicBezTo>
                  <a:cubicBezTo>
                    <a:pt x="29" y="332"/>
                    <a:pt x="26" y="331"/>
                    <a:pt x="25" y="331"/>
                  </a:cubicBezTo>
                  <a:cubicBezTo>
                    <a:pt x="24" y="330"/>
                    <a:pt x="21" y="330"/>
                    <a:pt x="20" y="331"/>
                  </a:cubicBezTo>
                  <a:cubicBezTo>
                    <a:pt x="19" y="331"/>
                    <a:pt x="18" y="333"/>
                    <a:pt x="17" y="334"/>
                  </a:cubicBezTo>
                  <a:cubicBezTo>
                    <a:pt x="16" y="333"/>
                    <a:pt x="14" y="330"/>
                    <a:pt x="13" y="329"/>
                  </a:cubicBezTo>
                  <a:cubicBezTo>
                    <a:pt x="12" y="327"/>
                    <a:pt x="9" y="323"/>
                    <a:pt x="9" y="321"/>
                  </a:cubicBezTo>
                  <a:cubicBezTo>
                    <a:pt x="8" y="318"/>
                    <a:pt x="9" y="314"/>
                    <a:pt x="9" y="311"/>
                  </a:cubicBezTo>
                  <a:cubicBezTo>
                    <a:pt x="9" y="310"/>
                    <a:pt x="7" y="307"/>
                    <a:pt x="7" y="306"/>
                  </a:cubicBezTo>
                  <a:cubicBezTo>
                    <a:pt x="7" y="306"/>
                    <a:pt x="7" y="306"/>
                    <a:pt x="7" y="30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32E3707F-25AC-1319-FDAA-18DB11587A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33550" y="1892300"/>
              <a:ext cx="963613" cy="1381125"/>
            </a:xfrm>
            <a:custGeom>
              <a:avLst/>
              <a:gdLst>
                <a:gd name="T0" fmla="*/ 248 w 507"/>
                <a:gd name="T1" fmla="*/ 621 h 726"/>
                <a:gd name="T2" fmla="*/ 236 w 507"/>
                <a:gd name="T3" fmla="*/ 580 h 726"/>
                <a:gd name="T4" fmla="*/ 226 w 507"/>
                <a:gd name="T5" fmla="*/ 636 h 726"/>
                <a:gd name="T6" fmla="*/ 360 w 507"/>
                <a:gd name="T7" fmla="*/ 32 h 726"/>
                <a:gd name="T8" fmla="*/ 339 w 507"/>
                <a:gd name="T9" fmla="*/ 58 h 726"/>
                <a:gd name="T10" fmla="*/ 360 w 507"/>
                <a:gd name="T11" fmla="*/ 124 h 726"/>
                <a:gd name="T12" fmla="*/ 402 w 507"/>
                <a:gd name="T13" fmla="*/ 155 h 726"/>
                <a:gd name="T14" fmla="*/ 422 w 507"/>
                <a:gd name="T15" fmla="*/ 156 h 726"/>
                <a:gd name="T16" fmla="*/ 441 w 507"/>
                <a:gd name="T17" fmla="*/ 176 h 726"/>
                <a:gd name="T18" fmla="*/ 437 w 507"/>
                <a:gd name="T19" fmla="*/ 201 h 726"/>
                <a:gd name="T20" fmla="*/ 452 w 507"/>
                <a:gd name="T21" fmla="*/ 232 h 726"/>
                <a:gd name="T22" fmla="*/ 478 w 507"/>
                <a:gd name="T23" fmla="*/ 242 h 726"/>
                <a:gd name="T24" fmla="*/ 503 w 507"/>
                <a:gd name="T25" fmla="*/ 260 h 726"/>
                <a:gd name="T26" fmla="*/ 489 w 507"/>
                <a:gd name="T27" fmla="*/ 311 h 726"/>
                <a:gd name="T28" fmla="*/ 462 w 507"/>
                <a:gd name="T29" fmla="*/ 297 h 726"/>
                <a:gd name="T30" fmla="*/ 471 w 507"/>
                <a:gd name="T31" fmla="*/ 340 h 726"/>
                <a:gd name="T32" fmla="*/ 475 w 507"/>
                <a:gd name="T33" fmla="*/ 394 h 726"/>
                <a:gd name="T34" fmla="*/ 409 w 507"/>
                <a:gd name="T35" fmla="*/ 480 h 726"/>
                <a:gd name="T36" fmla="*/ 377 w 507"/>
                <a:gd name="T37" fmla="*/ 512 h 726"/>
                <a:gd name="T38" fmla="*/ 355 w 507"/>
                <a:gd name="T39" fmla="*/ 470 h 726"/>
                <a:gd name="T40" fmla="*/ 342 w 507"/>
                <a:gd name="T41" fmla="*/ 451 h 726"/>
                <a:gd name="T42" fmla="*/ 351 w 507"/>
                <a:gd name="T43" fmla="*/ 492 h 726"/>
                <a:gd name="T44" fmla="*/ 345 w 507"/>
                <a:gd name="T45" fmla="*/ 557 h 726"/>
                <a:gd name="T46" fmla="*/ 234 w 507"/>
                <a:gd name="T47" fmla="*/ 648 h 726"/>
                <a:gd name="T48" fmla="*/ 245 w 507"/>
                <a:gd name="T49" fmla="*/ 676 h 726"/>
                <a:gd name="T50" fmla="*/ 237 w 507"/>
                <a:gd name="T51" fmla="*/ 725 h 726"/>
                <a:gd name="T52" fmla="*/ 193 w 507"/>
                <a:gd name="T53" fmla="*/ 679 h 726"/>
                <a:gd name="T54" fmla="*/ 121 w 507"/>
                <a:gd name="T55" fmla="*/ 700 h 726"/>
                <a:gd name="T56" fmla="*/ 77 w 507"/>
                <a:gd name="T57" fmla="*/ 724 h 726"/>
                <a:gd name="T58" fmla="*/ 10 w 507"/>
                <a:gd name="T59" fmla="*/ 681 h 726"/>
                <a:gd name="T60" fmla="*/ 31 w 507"/>
                <a:gd name="T61" fmla="*/ 646 h 726"/>
                <a:gd name="T62" fmla="*/ 50 w 507"/>
                <a:gd name="T63" fmla="*/ 622 h 726"/>
                <a:gd name="T64" fmla="*/ 64 w 507"/>
                <a:gd name="T65" fmla="*/ 592 h 726"/>
                <a:gd name="T66" fmla="*/ 91 w 507"/>
                <a:gd name="T67" fmla="*/ 550 h 726"/>
                <a:gd name="T68" fmla="*/ 127 w 507"/>
                <a:gd name="T69" fmla="*/ 505 h 726"/>
                <a:gd name="T70" fmla="*/ 125 w 507"/>
                <a:gd name="T71" fmla="*/ 431 h 726"/>
                <a:gd name="T72" fmla="*/ 168 w 507"/>
                <a:gd name="T73" fmla="*/ 406 h 726"/>
                <a:gd name="T74" fmla="*/ 186 w 507"/>
                <a:gd name="T75" fmla="*/ 422 h 726"/>
                <a:gd name="T76" fmla="*/ 212 w 507"/>
                <a:gd name="T77" fmla="*/ 422 h 726"/>
                <a:gd name="T78" fmla="*/ 247 w 507"/>
                <a:gd name="T79" fmla="*/ 423 h 726"/>
                <a:gd name="T80" fmla="*/ 282 w 507"/>
                <a:gd name="T81" fmla="*/ 448 h 726"/>
                <a:gd name="T82" fmla="*/ 310 w 507"/>
                <a:gd name="T83" fmla="*/ 437 h 726"/>
                <a:gd name="T84" fmla="*/ 293 w 507"/>
                <a:gd name="T85" fmla="*/ 387 h 726"/>
                <a:gd name="T86" fmla="*/ 289 w 507"/>
                <a:gd name="T87" fmla="*/ 341 h 726"/>
                <a:gd name="T88" fmla="*/ 247 w 507"/>
                <a:gd name="T89" fmla="*/ 315 h 726"/>
                <a:gd name="T90" fmla="*/ 240 w 507"/>
                <a:gd name="T91" fmla="*/ 276 h 726"/>
                <a:gd name="T92" fmla="*/ 231 w 507"/>
                <a:gd name="T93" fmla="*/ 243 h 726"/>
                <a:gd name="T94" fmla="*/ 212 w 507"/>
                <a:gd name="T95" fmla="*/ 223 h 726"/>
                <a:gd name="T96" fmla="*/ 180 w 507"/>
                <a:gd name="T97" fmla="*/ 183 h 726"/>
                <a:gd name="T98" fmla="*/ 168 w 507"/>
                <a:gd name="T99" fmla="*/ 167 h 726"/>
                <a:gd name="T100" fmla="*/ 184 w 507"/>
                <a:gd name="T101" fmla="*/ 115 h 726"/>
                <a:gd name="T102" fmla="*/ 183 w 507"/>
                <a:gd name="T103" fmla="*/ 75 h 726"/>
                <a:gd name="T104" fmla="*/ 138 w 507"/>
                <a:gd name="T105" fmla="*/ 54 h 726"/>
                <a:gd name="T106" fmla="*/ 197 w 507"/>
                <a:gd name="T107" fmla="*/ 35 h 726"/>
                <a:gd name="T108" fmla="*/ 261 w 507"/>
                <a:gd name="T109" fmla="*/ 8 h 726"/>
                <a:gd name="T110" fmla="*/ 307 w 507"/>
                <a:gd name="T111" fmla="*/ 14 h 726"/>
                <a:gd name="T112" fmla="*/ 307 w 507"/>
                <a:gd name="T113" fmla="*/ 584 h 726"/>
                <a:gd name="T114" fmla="*/ 280 w 507"/>
                <a:gd name="T115" fmla="*/ 592 h 726"/>
                <a:gd name="T116" fmla="*/ 307 w 507"/>
                <a:gd name="T117" fmla="*/ 591 h 726"/>
                <a:gd name="T118" fmla="*/ 270 w 507"/>
                <a:gd name="T119" fmla="*/ 599 h 726"/>
                <a:gd name="T120" fmla="*/ 267 w 507"/>
                <a:gd name="T121" fmla="*/ 626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07" h="726">
                  <a:moveTo>
                    <a:pt x="242" y="642"/>
                  </a:moveTo>
                  <a:cubicBezTo>
                    <a:pt x="243" y="641"/>
                    <a:pt x="246" y="639"/>
                    <a:pt x="248" y="638"/>
                  </a:cubicBezTo>
                  <a:cubicBezTo>
                    <a:pt x="249" y="638"/>
                    <a:pt x="252" y="636"/>
                    <a:pt x="253" y="635"/>
                  </a:cubicBezTo>
                  <a:cubicBezTo>
                    <a:pt x="254" y="635"/>
                    <a:pt x="256" y="634"/>
                    <a:pt x="256" y="634"/>
                  </a:cubicBezTo>
                  <a:cubicBezTo>
                    <a:pt x="257" y="633"/>
                    <a:pt x="257" y="632"/>
                    <a:pt x="257" y="632"/>
                  </a:cubicBezTo>
                  <a:cubicBezTo>
                    <a:pt x="256" y="632"/>
                    <a:pt x="255" y="634"/>
                    <a:pt x="254" y="634"/>
                  </a:cubicBezTo>
                  <a:cubicBezTo>
                    <a:pt x="253" y="634"/>
                    <a:pt x="251" y="633"/>
                    <a:pt x="250" y="632"/>
                  </a:cubicBezTo>
                  <a:cubicBezTo>
                    <a:pt x="250" y="632"/>
                    <a:pt x="248" y="632"/>
                    <a:pt x="248" y="632"/>
                  </a:cubicBezTo>
                  <a:cubicBezTo>
                    <a:pt x="247" y="631"/>
                    <a:pt x="247" y="629"/>
                    <a:pt x="247" y="628"/>
                  </a:cubicBezTo>
                  <a:cubicBezTo>
                    <a:pt x="247" y="626"/>
                    <a:pt x="248" y="623"/>
                    <a:pt x="248" y="621"/>
                  </a:cubicBezTo>
                  <a:cubicBezTo>
                    <a:pt x="247" y="620"/>
                    <a:pt x="247" y="618"/>
                    <a:pt x="246" y="617"/>
                  </a:cubicBezTo>
                  <a:cubicBezTo>
                    <a:pt x="245" y="615"/>
                    <a:pt x="241" y="613"/>
                    <a:pt x="240" y="611"/>
                  </a:cubicBezTo>
                  <a:cubicBezTo>
                    <a:pt x="239" y="609"/>
                    <a:pt x="239" y="605"/>
                    <a:pt x="239" y="604"/>
                  </a:cubicBezTo>
                  <a:cubicBezTo>
                    <a:pt x="240" y="602"/>
                    <a:pt x="240" y="598"/>
                    <a:pt x="241" y="596"/>
                  </a:cubicBezTo>
                  <a:cubicBezTo>
                    <a:pt x="241" y="594"/>
                    <a:pt x="242" y="591"/>
                    <a:pt x="243" y="589"/>
                  </a:cubicBezTo>
                  <a:cubicBezTo>
                    <a:pt x="243" y="587"/>
                    <a:pt x="244" y="584"/>
                    <a:pt x="244" y="582"/>
                  </a:cubicBezTo>
                  <a:cubicBezTo>
                    <a:pt x="244" y="582"/>
                    <a:pt x="243" y="579"/>
                    <a:pt x="242" y="579"/>
                  </a:cubicBezTo>
                  <a:cubicBezTo>
                    <a:pt x="241" y="579"/>
                    <a:pt x="240" y="582"/>
                    <a:pt x="239" y="582"/>
                  </a:cubicBezTo>
                  <a:cubicBezTo>
                    <a:pt x="239" y="582"/>
                    <a:pt x="237" y="583"/>
                    <a:pt x="237" y="582"/>
                  </a:cubicBezTo>
                  <a:cubicBezTo>
                    <a:pt x="236" y="582"/>
                    <a:pt x="237" y="580"/>
                    <a:pt x="236" y="580"/>
                  </a:cubicBezTo>
                  <a:cubicBezTo>
                    <a:pt x="235" y="579"/>
                    <a:pt x="233" y="580"/>
                    <a:pt x="232" y="581"/>
                  </a:cubicBezTo>
                  <a:cubicBezTo>
                    <a:pt x="232" y="581"/>
                    <a:pt x="232" y="583"/>
                    <a:pt x="232" y="583"/>
                  </a:cubicBezTo>
                  <a:cubicBezTo>
                    <a:pt x="232" y="584"/>
                    <a:pt x="232" y="586"/>
                    <a:pt x="232" y="587"/>
                  </a:cubicBezTo>
                  <a:cubicBezTo>
                    <a:pt x="233" y="589"/>
                    <a:pt x="233" y="592"/>
                    <a:pt x="232" y="594"/>
                  </a:cubicBezTo>
                  <a:cubicBezTo>
                    <a:pt x="232" y="596"/>
                    <a:pt x="231" y="599"/>
                    <a:pt x="230" y="601"/>
                  </a:cubicBezTo>
                  <a:cubicBezTo>
                    <a:pt x="230" y="604"/>
                    <a:pt x="230" y="609"/>
                    <a:pt x="229" y="612"/>
                  </a:cubicBezTo>
                  <a:cubicBezTo>
                    <a:pt x="229" y="613"/>
                    <a:pt x="226" y="616"/>
                    <a:pt x="225" y="618"/>
                  </a:cubicBezTo>
                  <a:cubicBezTo>
                    <a:pt x="225" y="619"/>
                    <a:pt x="224" y="621"/>
                    <a:pt x="224" y="622"/>
                  </a:cubicBezTo>
                  <a:cubicBezTo>
                    <a:pt x="223" y="624"/>
                    <a:pt x="223" y="628"/>
                    <a:pt x="224" y="630"/>
                  </a:cubicBezTo>
                  <a:cubicBezTo>
                    <a:pt x="224" y="631"/>
                    <a:pt x="226" y="634"/>
                    <a:pt x="226" y="636"/>
                  </a:cubicBezTo>
                  <a:cubicBezTo>
                    <a:pt x="226" y="638"/>
                    <a:pt x="225" y="642"/>
                    <a:pt x="225" y="644"/>
                  </a:cubicBezTo>
                  <a:cubicBezTo>
                    <a:pt x="225" y="645"/>
                    <a:pt x="226" y="647"/>
                    <a:pt x="226" y="648"/>
                  </a:cubicBezTo>
                  <a:cubicBezTo>
                    <a:pt x="227" y="648"/>
                    <a:pt x="229" y="650"/>
                    <a:pt x="230" y="650"/>
                  </a:cubicBezTo>
                  <a:cubicBezTo>
                    <a:pt x="230" y="650"/>
                    <a:pt x="232" y="649"/>
                    <a:pt x="232" y="649"/>
                  </a:cubicBezTo>
                  <a:cubicBezTo>
                    <a:pt x="234" y="648"/>
                    <a:pt x="236" y="646"/>
                    <a:pt x="237" y="645"/>
                  </a:cubicBezTo>
                  <a:cubicBezTo>
                    <a:pt x="238" y="644"/>
                    <a:pt x="241" y="642"/>
                    <a:pt x="242" y="642"/>
                  </a:cubicBezTo>
                  <a:close/>
                  <a:moveTo>
                    <a:pt x="353" y="28"/>
                  </a:moveTo>
                  <a:cubicBezTo>
                    <a:pt x="354" y="28"/>
                    <a:pt x="357" y="29"/>
                    <a:pt x="359" y="27"/>
                  </a:cubicBezTo>
                  <a:cubicBezTo>
                    <a:pt x="359" y="28"/>
                    <a:pt x="358" y="28"/>
                    <a:pt x="358" y="28"/>
                  </a:cubicBezTo>
                  <a:cubicBezTo>
                    <a:pt x="358" y="29"/>
                    <a:pt x="360" y="31"/>
                    <a:pt x="360" y="32"/>
                  </a:cubicBezTo>
                  <a:cubicBezTo>
                    <a:pt x="360" y="32"/>
                    <a:pt x="359" y="34"/>
                    <a:pt x="359" y="34"/>
                  </a:cubicBezTo>
                  <a:cubicBezTo>
                    <a:pt x="359" y="35"/>
                    <a:pt x="359" y="37"/>
                    <a:pt x="358" y="38"/>
                  </a:cubicBezTo>
                  <a:cubicBezTo>
                    <a:pt x="357" y="39"/>
                    <a:pt x="354" y="38"/>
                    <a:pt x="353" y="38"/>
                  </a:cubicBezTo>
                  <a:cubicBezTo>
                    <a:pt x="353" y="38"/>
                    <a:pt x="351" y="38"/>
                    <a:pt x="350" y="38"/>
                  </a:cubicBezTo>
                  <a:cubicBezTo>
                    <a:pt x="350" y="38"/>
                    <a:pt x="348" y="39"/>
                    <a:pt x="347" y="40"/>
                  </a:cubicBezTo>
                  <a:cubicBezTo>
                    <a:pt x="346" y="40"/>
                    <a:pt x="345" y="40"/>
                    <a:pt x="344" y="40"/>
                  </a:cubicBezTo>
                  <a:cubicBezTo>
                    <a:pt x="343" y="40"/>
                    <a:pt x="340" y="38"/>
                    <a:pt x="339" y="39"/>
                  </a:cubicBezTo>
                  <a:cubicBezTo>
                    <a:pt x="338" y="39"/>
                    <a:pt x="338" y="43"/>
                    <a:pt x="338" y="43"/>
                  </a:cubicBezTo>
                  <a:cubicBezTo>
                    <a:pt x="345" y="55"/>
                    <a:pt x="345" y="55"/>
                    <a:pt x="345" y="55"/>
                  </a:cubicBezTo>
                  <a:cubicBezTo>
                    <a:pt x="339" y="58"/>
                    <a:pt x="339" y="58"/>
                    <a:pt x="339" y="58"/>
                  </a:cubicBezTo>
                  <a:cubicBezTo>
                    <a:pt x="341" y="70"/>
                    <a:pt x="341" y="70"/>
                    <a:pt x="341" y="70"/>
                  </a:cubicBezTo>
                  <a:cubicBezTo>
                    <a:pt x="350" y="74"/>
                    <a:pt x="350" y="74"/>
                    <a:pt x="350" y="74"/>
                  </a:cubicBezTo>
                  <a:cubicBezTo>
                    <a:pt x="357" y="104"/>
                    <a:pt x="357" y="104"/>
                    <a:pt x="357" y="104"/>
                  </a:cubicBezTo>
                  <a:cubicBezTo>
                    <a:pt x="357" y="104"/>
                    <a:pt x="360" y="105"/>
                    <a:pt x="360" y="105"/>
                  </a:cubicBezTo>
                  <a:cubicBezTo>
                    <a:pt x="362" y="105"/>
                    <a:pt x="367" y="102"/>
                    <a:pt x="368" y="103"/>
                  </a:cubicBezTo>
                  <a:cubicBezTo>
                    <a:pt x="369" y="104"/>
                    <a:pt x="370" y="107"/>
                    <a:pt x="370" y="108"/>
                  </a:cubicBezTo>
                  <a:cubicBezTo>
                    <a:pt x="370" y="110"/>
                    <a:pt x="371" y="113"/>
                    <a:pt x="370" y="114"/>
                  </a:cubicBezTo>
                  <a:cubicBezTo>
                    <a:pt x="370" y="115"/>
                    <a:pt x="369" y="117"/>
                    <a:pt x="368" y="118"/>
                  </a:cubicBezTo>
                  <a:cubicBezTo>
                    <a:pt x="367" y="119"/>
                    <a:pt x="365" y="120"/>
                    <a:pt x="364" y="121"/>
                  </a:cubicBezTo>
                  <a:cubicBezTo>
                    <a:pt x="363" y="122"/>
                    <a:pt x="361" y="123"/>
                    <a:pt x="360" y="124"/>
                  </a:cubicBezTo>
                  <a:cubicBezTo>
                    <a:pt x="360" y="125"/>
                    <a:pt x="361" y="128"/>
                    <a:pt x="361" y="130"/>
                  </a:cubicBezTo>
                  <a:cubicBezTo>
                    <a:pt x="361" y="132"/>
                    <a:pt x="362" y="138"/>
                    <a:pt x="363" y="141"/>
                  </a:cubicBezTo>
                  <a:cubicBezTo>
                    <a:pt x="363" y="142"/>
                    <a:pt x="363" y="146"/>
                    <a:pt x="364" y="148"/>
                  </a:cubicBezTo>
                  <a:cubicBezTo>
                    <a:pt x="365" y="149"/>
                    <a:pt x="366" y="151"/>
                    <a:pt x="367" y="151"/>
                  </a:cubicBezTo>
                  <a:cubicBezTo>
                    <a:pt x="368" y="152"/>
                    <a:pt x="370" y="152"/>
                    <a:pt x="371" y="152"/>
                  </a:cubicBezTo>
                  <a:cubicBezTo>
                    <a:pt x="373" y="152"/>
                    <a:pt x="377" y="150"/>
                    <a:pt x="379" y="150"/>
                  </a:cubicBezTo>
                  <a:cubicBezTo>
                    <a:pt x="381" y="150"/>
                    <a:pt x="387" y="149"/>
                    <a:pt x="389" y="149"/>
                  </a:cubicBezTo>
                  <a:cubicBezTo>
                    <a:pt x="392" y="149"/>
                    <a:pt x="396" y="149"/>
                    <a:pt x="399" y="149"/>
                  </a:cubicBezTo>
                  <a:cubicBezTo>
                    <a:pt x="400" y="149"/>
                    <a:pt x="402" y="151"/>
                    <a:pt x="402" y="151"/>
                  </a:cubicBezTo>
                  <a:cubicBezTo>
                    <a:pt x="403" y="152"/>
                    <a:pt x="402" y="154"/>
                    <a:pt x="402" y="155"/>
                  </a:cubicBezTo>
                  <a:cubicBezTo>
                    <a:pt x="402" y="156"/>
                    <a:pt x="403" y="158"/>
                    <a:pt x="404" y="159"/>
                  </a:cubicBezTo>
                  <a:cubicBezTo>
                    <a:pt x="404" y="160"/>
                    <a:pt x="406" y="160"/>
                    <a:pt x="406" y="160"/>
                  </a:cubicBezTo>
                  <a:cubicBezTo>
                    <a:pt x="407" y="160"/>
                    <a:pt x="409" y="159"/>
                    <a:pt x="410" y="158"/>
                  </a:cubicBezTo>
                  <a:cubicBezTo>
                    <a:pt x="410" y="157"/>
                    <a:pt x="411" y="155"/>
                    <a:pt x="411" y="155"/>
                  </a:cubicBezTo>
                  <a:cubicBezTo>
                    <a:pt x="411" y="154"/>
                    <a:pt x="412" y="152"/>
                    <a:pt x="412" y="151"/>
                  </a:cubicBezTo>
                  <a:cubicBezTo>
                    <a:pt x="413" y="150"/>
                    <a:pt x="415" y="148"/>
                    <a:pt x="417" y="148"/>
                  </a:cubicBezTo>
                  <a:cubicBezTo>
                    <a:pt x="419" y="147"/>
                    <a:pt x="423" y="147"/>
                    <a:pt x="424" y="148"/>
                  </a:cubicBezTo>
                  <a:cubicBezTo>
                    <a:pt x="425" y="148"/>
                    <a:pt x="426" y="150"/>
                    <a:pt x="426" y="151"/>
                  </a:cubicBezTo>
                  <a:cubicBezTo>
                    <a:pt x="426" y="152"/>
                    <a:pt x="425" y="154"/>
                    <a:pt x="425" y="154"/>
                  </a:cubicBezTo>
                  <a:cubicBezTo>
                    <a:pt x="424" y="155"/>
                    <a:pt x="423" y="155"/>
                    <a:pt x="422" y="156"/>
                  </a:cubicBezTo>
                  <a:cubicBezTo>
                    <a:pt x="422" y="156"/>
                    <a:pt x="421" y="156"/>
                    <a:pt x="421" y="157"/>
                  </a:cubicBezTo>
                  <a:cubicBezTo>
                    <a:pt x="420" y="158"/>
                    <a:pt x="422" y="160"/>
                    <a:pt x="422" y="161"/>
                  </a:cubicBezTo>
                  <a:cubicBezTo>
                    <a:pt x="422" y="162"/>
                    <a:pt x="423" y="164"/>
                    <a:pt x="424" y="165"/>
                  </a:cubicBezTo>
                  <a:cubicBezTo>
                    <a:pt x="424" y="166"/>
                    <a:pt x="426" y="167"/>
                    <a:pt x="426" y="167"/>
                  </a:cubicBezTo>
                  <a:cubicBezTo>
                    <a:pt x="427" y="167"/>
                    <a:pt x="429" y="166"/>
                    <a:pt x="430" y="166"/>
                  </a:cubicBezTo>
                  <a:cubicBezTo>
                    <a:pt x="431" y="166"/>
                    <a:pt x="433" y="166"/>
                    <a:pt x="434" y="166"/>
                  </a:cubicBezTo>
                  <a:cubicBezTo>
                    <a:pt x="435" y="167"/>
                    <a:pt x="435" y="168"/>
                    <a:pt x="435" y="169"/>
                  </a:cubicBezTo>
                  <a:cubicBezTo>
                    <a:pt x="435" y="170"/>
                    <a:pt x="435" y="171"/>
                    <a:pt x="435" y="172"/>
                  </a:cubicBezTo>
                  <a:cubicBezTo>
                    <a:pt x="436" y="172"/>
                    <a:pt x="437" y="174"/>
                    <a:pt x="438" y="174"/>
                  </a:cubicBezTo>
                  <a:cubicBezTo>
                    <a:pt x="438" y="175"/>
                    <a:pt x="440" y="175"/>
                    <a:pt x="441" y="176"/>
                  </a:cubicBezTo>
                  <a:cubicBezTo>
                    <a:pt x="441" y="177"/>
                    <a:pt x="442" y="179"/>
                    <a:pt x="442" y="180"/>
                  </a:cubicBezTo>
                  <a:cubicBezTo>
                    <a:pt x="442" y="181"/>
                    <a:pt x="441" y="183"/>
                    <a:pt x="440" y="184"/>
                  </a:cubicBezTo>
                  <a:cubicBezTo>
                    <a:pt x="439" y="184"/>
                    <a:pt x="438" y="184"/>
                    <a:pt x="437" y="184"/>
                  </a:cubicBezTo>
                  <a:cubicBezTo>
                    <a:pt x="437" y="185"/>
                    <a:pt x="437" y="186"/>
                    <a:pt x="436" y="187"/>
                  </a:cubicBezTo>
                  <a:cubicBezTo>
                    <a:pt x="436" y="188"/>
                    <a:pt x="436" y="190"/>
                    <a:pt x="435" y="190"/>
                  </a:cubicBezTo>
                  <a:cubicBezTo>
                    <a:pt x="434" y="191"/>
                    <a:pt x="433" y="191"/>
                    <a:pt x="432" y="191"/>
                  </a:cubicBezTo>
                  <a:cubicBezTo>
                    <a:pt x="432" y="191"/>
                    <a:pt x="431" y="192"/>
                    <a:pt x="431" y="193"/>
                  </a:cubicBezTo>
                  <a:cubicBezTo>
                    <a:pt x="430" y="194"/>
                    <a:pt x="431" y="196"/>
                    <a:pt x="431" y="197"/>
                  </a:cubicBezTo>
                  <a:cubicBezTo>
                    <a:pt x="431" y="198"/>
                    <a:pt x="432" y="200"/>
                    <a:pt x="433" y="200"/>
                  </a:cubicBezTo>
                  <a:cubicBezTo>
                    <a:pt x="433" y="201"/>
                    <a:pt x="436" y="201"/>
                    <a:pt x="437" y="201"/>
                  </a:cubicBezTo>
                  <a:cubicBezTo>
                    <a:pt x="438" y="202"/>
                    <a:pt x="439" y="203"/>
                    <a:pt x="440" y="204"/>
                  </a:cubicBezTo>
                  <a:cubicBezTo>
                    <a:pt x="440" y="205"/>
                    <a:pt x="440" y="207"/>
                    <a:pt x="440" y="208"/>
                  </a:cubicBezTo>
                  <a:cubicBezTo>
                    <a:pt x="440" y="209"/>
                    <a:pt x="439" y="210"/>
                    <a:pt x="438" y="211"/>
                  </a:cubicBezTo>
                  <a:cubicBezTo>
                    <a:pt x="438" y="212"/>
                    <a:pt x="437" y="212"/>
                    <a:pt x="436" y="213"/>
                  </a:cubicBezTo>
                  <a:cubicBezTo>
                    <a:pt x="436" y="214"/>
                    <a:pt x="437" y="217"/>
                    <a:pt x="437" y="218"/>
                  </a:cubicBezTo>
                  <a:cubicBezTo>
                    <a:pt x="437" y="220"/>
                    <a:pt x="438" y="224"/>
                    <a:pt x="439" y="226"/>
                  </a:cubicBezTo>
                  <a:cubicBezTo>
                    <a:pt x="439" y="228"/>
                    <a:pt x="439" y="232"/>
                    <a:pt x="441" y="234"/>
                  </a:cubicBezTo>
                  <a:cubicBezTo>
                    <a:pt x="441" y="235"/>
                    <a:pt x="443" y="236"/>
                    <a:pt x="444" y="236"/>
                  </a:cubicBezTo>
                  <a:cubicBezTo>
                    <a:pt x="445" y="236"/>
                    <a:pt x="447" y="235"/>
                    <a:pt x="448" y="234"/>
                  </a:cubicBezTo>
                  <a:cubicBezTo>
                    <a:pt x="449" y="234"/>
                    <a:pt x="451" y="232"/>
                    <a:pt x="452" y="232"/>
                  </a:cubicBezTo>
                  <a:cubicBezTo>
                    <a:pt x="453" y="232"/>
                    <a:pt x="454" y="232"/>
                    <a:pt x="455" y="232"/>
                  </a:cubicBezTo>
                  <a:cubicBezTo>
                    <a:pt x="456" y="233"/>
                    <a:pt x="457" y="234"/>
                    <a:pt x="457" y="235"/>
                  </a:cubicBezTo>
                  <a:cubicBezTo>
                    <a:pt x="457" y="236"/>
                    <a:pt x="457" y="238"/>
                    <a:pt x="457" y="239"/>
                  </a:cubicBezTo>
                  <a:cubicBezTo>
                    <a:pt x="457" y="240"/>
                    <a:pt x="458" y="242"/>
                    <a:pt x="458" y="242"/>
                  </a:cubicBezTo>
                  <a:cubicBezTo>
                    <a:pt x="459" y="243"/>
                    <a:pt x="462" y="245"/>
                    <a:pt x="463" y="245"/>
                  </a:cubicBezTo>
                  <a:cubicBezTo>
                    <a:pt x="464" y="245"/>
                    <a:pt x="466" y="246"/>
                    <a:pt x="466" y="246"/>
                  </a:cubicBezTo>
                  <a:cubicBezTo>
                    <a:pt x="468" y="247"/>
                    <a:pt x="469" y="249"/>
                    <a:pt x="471" y="249"/>
                  </a:cubicBezTo>
                  <a:cubicBezTo>
                    <a:pt x="471" y="248"/>
                    <a:pt x="472" y="247"/>
                    <a:pt x="472" y="247"/>
                  </a:cubicBezTo>
                  <a:cubicBezTo>
                    <a:pt x="473" y="246"/>
                    <a:pt x="473" y="244"/>
                    <a:pt x="474" y="244"/>
                  </a:cubicBezTo>
                  <a:cubicBezTo>
                    <a:pt x="475" y="243"/>
                    <a:pt x="477" y="242"/>
                    <a:pt x="478" y="242"/>
                  </a:cubicBezTo>
                  <a:cubicBezTo>
                    <a:pt x="480" y="242"/>
                    <a:pt x="483" y="241"/>
                    <a:pt x="484" y="242"/>
                  </a:cubicBezTo>
                  <a:cubicBezTo>
                    <a:pt x="485" y="242"/>
                    <a:pt x="486" y="244"/>
                    <a:pt x="486" y="244"/>
                  </a:cubicBezTo>
                  <a:cubicBezTo>
                    <a:pt x="487" y="245"/>
                    <a:pt x="487" y="248"/>
                    <a:pt x="486" y="249"/>
                  </a:cubicBezTo>
                  <a:cubicBezTo>
                    <a:pt x="486" y="250"/>
                    <a:pt x="485" y="251"/>
                    <a:pt x="485" y="251"/>
                  </a:cubicBezTo>
                  <a:cubicBezTo>
                    <a:pt x="474" y="260"/>
                    <a:pt x="474" y="260"/>
                    <a:pt x="474" y="260"/>
                  </a:cubicBezTo>
                  <a:cubicBezTo>
                    <a:pt x="476" y="267"/>
                    <a:pt x="476" y="267"/>
                    <a:pt x="476" y="267"/>
                  </a:cubicBezTo>
                  <a:cubicBezTo>
                    <a:pt x="489" y="264"/>
                    <a:pt x="489" y="264"/>
                    <a:pt x="489" y="264"/>
                  </a:cubicBezTo>
                  <a:cubicBezTo>
                    <a:pt x="489" y="260"/>
                    <a:pt x="489" y="260"/>
                    <a:pt x="489" y="260"/>
                  </a:cubicBezTo>
                  <a:cubicBezTo>
                    <a:pt x="489" y="260"/>
                    <a:pt x="497" y="262"/>
                    <a:pt x="499" y="262"/>
                  </a:cubicBezTo>
                  <a:cubicBezTo>
                    <a:pt x="500" y="262"/>
                    <a:pt x="502" y="260"/>
                    <a:pt x="503" y="260"/>
                  </a:cubicBezTo>
                  <a:cubicBezTo>
                    <a:pt x="504" y="261"/>
                    <a:pt x="504" y="265"/>
                    <a:pt x="504" y="267"/>
                  </a:cubicBezTo>
                  <a:cubicBezTo>
                    <a:pt x="505" y="270"/>
                    <a:pt x="505" y="277"/>
                    <a:pt x="506" y="280"/>
                  </a:cubicBezTo>
                  <a:cubicBezTo>
                    <a:pt x="506" y="284"/>
                    <a:pt x="507" y="291"/>
                    <a:pt x="507" y="294"/>
                  </a:cubicBezTo>
                  <a:cubicBezTo>
                    <a:pt x="507" y="296"/>
                    <a:pt x="506" y="299"/>
                    <a:pt x="506" y="300"/>
                  </a:cubicBezTo>
                  <a:cubicBezTo>
                    <a:pt x="506" y="301"/>
                    <a:pt x="506" y="303"/>
                    <a:pt x="505" y="304"/>
                  </a:cubicBezTo>
                  <a:cubicBezTo>
                    <a:pt x="504" y="304"/>
                    <a:pt x="503" y="304"/>
                    <a:pt x="502" y="304"/>
                  </a:cubicBezTo>
                  <a:cubicBezTo>
                    <a:pt x="501" y="304"/>
                    <a:pt x="498" y="304"/>
                    <a:pt x="497" y="304"/>
                  </a:cubicBezTo>
                  <a:cubicBezTo>
                    <a:pt x="496" y="304"/>
                    <a:pt x="493" y="304"/>
                    <a:pt x="493" y="305"/>
                  </a:cubicBezTo>
                  <a:cubicBezTo>
                    <a:pt x="492" y="305"/>
                    <a:pt x="491" y="306"/>
                    <a:pt x="490" y="307"/>
                  </a:cubicBezTo>
                  <a:cubicBezTo>
                    <a:pt x="490" y="308"/>
                    <a:pt x="490" y="310"/>
                    <a:pt x="489" y="311"/>
                  </a:cubicBezTo>
                  <a:cubicBezTo>
                    <a:pt x="488" y="312"/>
                    <a:pt x="486" y="310"/>
                    <a:pt x="484" y="311"/>
                  </a:cubicBezTo>
                  <a:cubicBezTo>
                    <a:pt x="483" y="311"/>
                    <a:pt x="481" y="311"/>
                    <a:pt x="480" y="312"/>
                  </a:cubicBezTo>
                  <a:cubicBezTo>
                    <a:pt x="479" y="312"/>
                    <a:pt x="478" y="312"/>
                    <a:pt x="477" y="312"/>
                  </a:cubicBezTo>
                  <a:cubicBezTo>
                    <a:pt x="476" y="312"/>
                    <a:pt x="475" y="310"/>
                    <a:pt x="474" y="309"/>
                  </a:cubicBezTo>
                  <a:cubicBezTo>
                    <a:pt x="474" y="309"/>
                    <a:pt x="473" y="309"/>
                    <a:pt x="472" y="309"/>
                  </a:cubicBezTo>
                  <a:cubicBezTo>
                    <a:pt x="471" y="309"/>
                    <a:pt x="469" y="309"/>
                    <a:pt x="469" y="309"/>
                  </a:cubicBezTo>
                  <a:cubicBezTo>
                    <a:pt x="463" y="316"/>
                    <a:pt x="463" y="316"/>
                    <a:pt x="463" y="316"/>
                  </a:cubicBezTo>
                  <a:cubicBezTo>
                    <a:pt x="463" y="315"/>
                    <a:pt x="463" y="315"/>
                    <a:pt x="463" y="314"/>
                  </a:cubicBezTo>
                  <a:cubicBezTo>
                    <a:pt x="462" y="312"/>
                    <a:pt x="461" y="307"/>
                    <a:pt x="461" y="305"/>
                  </a:cubicBezTo>
                  <a:cubicBezTo>
                    <a:pt x="461" y="303"/>
                    <a:pt x="462" y="299"/>
                    <a:pt x="462" y="297"/>
                  </a:cubicBezTo>
                  <a:cubicBezTo>
                    <a:pt x="462" y="295"/>
                    <a:pt x="462" y="292"/>
                    <a:pt x="461" y="291"/>
                  </a:cubicBezTo>
                  <a:cubicBezTo>
                    <a:pt x="461" y="290"/>
                    <a:pt x="460" y="289"/>
                    <a:pt x="459" y="289"/>
                  </a:cubicBezTo>
                  <a:cubicBezTo>
                    <a:pt x="458" y="289"/>
                    <a:pt x="457" y="291"/>
                    <a:pt x="457" y="292"/>
                  </a:cubicBezTo>
                  <a:cubicBezTo>
                    <a:pt x="456" y="293"/>
                    <a:pt x="454" y="295"/>
                    <a:pt x="454" y="296"/>
                  </a:cubicBezTo>
                  <a:cubicBezTo>
                    <a:pt x="454" y="298"/>
                    <a:pt x="456" y="300"/>
                    <a:pt x="456" y="302"/>
                  </a:cubicBezTo>
                  <a:cubicBezTo>
                    <a:pt x="457" y="303"/>
                    <a:pt x="457" y="306"/>
                    <a:pt x="457" y="308"/>
                  </a:cubicBezTo>
                  <a:cubicBezTo>
                    <a:pt x="458" y="310"/>
                    <a:pt x="458" y="315"/>
                    <a:pt x="458" y="317"/>
                  </a:cubicBezTo>
                  <a:cubicBezTo>
                    <a:pt x="458" y="320"/>
                    <a:pt x="458" y="325"/>
                    <a:pt x="459" y="328"/>
                  </a:cubicBezTo>
                  <a:cubicBezTo>
                    <a:pt x="460" y="329"/>
                    <a:pt x="463" y="331"/>
                    <a:pt x="464" y="332"/>
                  </a:cubicBezTo>
                  <a:cubicBezTo>
                    <a:pt x="466" y="334"/>
                    <a:pt x="469" y="338"/>
                    <a:pt x="471" y="340"/>
                  </a:cubicBezTo>
                  <a:cubicBezTo>
                    <a:pt x="472" y="342"/>
                    <a:pt x="475" y="347"/>
                    <a:pt x="477" y="349"/>
                  </a:cubicBezTo>
                  <a:cubicBezTo>
                    <a:pt x="478" y="351"/>
                    <a:pt x="480" y="355"/>
                    <a:pt x="480" y="357"/>
                  </a:cubicBezTo>
                  <a:cubicBezTo>
                    <a:pt x="480" y="359"/>
                    <a:pt x="480" y="362"/>
                    <a:pt x="480" y="364"/>
                  </a:cubicBezTo>
                  <a:cubicBezTo>
                    <a:pt x="480" y="366"/>
                    <a:pt x="479" y="370"/>
                    <a:pt x="479" y="371"/>
                  </a:cubicBezTo>
                  <a:cubicBezTo>
                    <a:pt x="479" y="373"/>
                    <a:pt x="479" y="376"/>
                    <a:pt x="480" y="378"/>
                  </a:cubicBezTo>
                  <a:cubicBezTo>
                    <a:pt x="480" y="379"/>
                    <a:pt x="481" y="381"/>
                    <a:pt x="482" y="382"/>
                  </a:cubicBezTo>
                  <a:cubicBezTo>
                    <a:pt x="482" y="383"/>
                    <a:pt x="484" y="385"/>
                    <a:pt x="484" y="387"/>
                  </a:cubicBezTo>
                  <a:cubicBezTo>
                    <a:pt x="484" y="388"/>
                    <a:pt x="484" y="391"/>
                    <a:pt x="483" y="391"/>
                  </a:cubicBezTo>
                  <a:cubicBezTo>
                    <a:pt x="483" y="392"/>
                    <a:pt x="481" y="391"/>
                    <a:pt x="480" y="392"/>
                  </a:cubicBezTo>
                  <a:cubicBezTo>
                    <a:pt x="479" y="392"/>
                    <a:pt x="476" y="393"/>
                    <a:pt x="475" y="394"/>
                  </a:cubicBezTo>
                  <a:cubicBezTo>
                    <a:pt x="473" y="395"/>
                    <a:pt x="471" y="398"/>
                    <a:pt x="469" y="398"/>
                  </a:cubicBezTo>
                  <a:cubicBezTo>
                    <a:pt x="467" y="399"/>
                    <a:pt x="462" y="399"/>
                    <a:pt x="460" y="399"/>
                  </a:cubicBezTo>
                  <a:cubicBezTo>
                    <a:pt x="458" y="400"/>
                    <a:pt x="453" y="400"/>
                    <a:pt x="451" y="401"/>
                  </a:cubicBezTo>
                  <a:cubicBezTo>
                    <a:pt x="449" y="401"/>
                    <a:pt x="446" y="402"/>
                    <a:pt x="445" y="403"/>
                  </a:cubicBezTo>
                  <a:cubicBezTo>
                    <a:pt x="444" y="404"/>
                    <a:pt x="443" y="408"/>
                    <a:pt x="442" y="409"/>
                  </a:cubicBezTo>
                  <a:cubicBezTo>
                    <a:pt x="441" y="413"/>
                    <a:pt x="440" y="419"/>
                    <a:pt x="439" y="423"/>
                  </a:cubicBezTo>
                  <a:cubicBezTo>
                    <a:pt x="438" y="427"/>
                    <a:pt x="436" y="435"/>
                    <a:pt x="435" y="440"/>
                  </a:cubicBezTo>
                  <a:cubicBezTo>
                    <a:pt x="433" y="444"/>
                    <a:pt x="430" y="452"/>
                    <a:pt x="428" y="456"/>
                  </a:cubicBezTo>
                  <a:cubicBezTo>
                    <a:pt x="426" y="460"/>
                    <a:pt x="421" y="467"/>
                    <a:pt x="419" y="470"/>
                  </a:cubicBezTo>
                  <a:cubicBezTo>
                    <a:pt x="417" y="473"/>
                    <a:pt x="411" y="478"/>
                    <a:pt x="409" y="480"/>
                  </a:cubicBezTo>
                  <a:cubicBezTo>
                    <a:pt x="407" y="483"/>
                    <a:pt x="403" y="488"/>
                    <a:pt x="401" y="490"/>
                  </a:cubicBezTo>
                  <a:cubicBezTo>
                    <a:pt x="399" y="492"/>
                    <a:pt x="394" y="495"/>
                    <a:pt x="392" y="497"/>
                  </a:cubicBezTo>
                  <a:cubicBezTo>
                    <a:pt x="391" y="499"/>
                    <a:pt x="389" y="503"/>
                    <a:pt x="388" y="505"/>
                  </a:cubicBezTo>
                  <a:cubicBezTo>
                    <a:pt x="387" y="508"/>
                    <a:pt x="385" y="513"/>
                    <a:pt x="383" y="515"/>
                  </a:cubicBezTo>
                  <a:cubicBezTo>
                    <a:pt x="382" y="518"/>
                    <a:pt x="378" y="523"/>
                    <a:pt x="375" y="525"/>
                  </a:cubicBezTo>
                  <a:cubicBezTo>
                    <a:pt x="375" y="526"/>
                    <a:pt x="373" y="529"/>
                    <a:pt x="372" y="529"/>
                  </a:cubicBezTo>
                  <a:cubicBezTo>
                    <a:pt x="371" y="529"/>
                    <a:pt x="372" y="527"/>
                    <a:pt x="372" y="526"/>
                  </a:cubicBezTo>
                  <a:cubicBezTo>
                    <a:pt x="372" y="525"/>
                    <a:pt x="375" y="524"/>
                    <a:pt x="375" y="523"/>
                  </a:cubicBezTo>
                  <a:cubicBezTo>
                    <a:pt x="376" y="521"/>
                    <a:pt x="374" y="519"/>
                    <a:pt x="374" y="517"/>
                  </a:cubicBezTo>
                  <a:cubicBezTo>
                    <a:pt x="374" y="516"/>
                    <a:pt x="377" y="514"/>
                    <a:pt x="377" y="512"/>
                  </a:cubicBezTo>
                  <a:cubicBezTo>
                    <a:pt x="377" y="510"/>
                    <a:pt x="377" y="507"/>
                    <a:pt x="377" y="505"/>
                  </a:cubicBezTo>
                  <a:cubicBezTo>
                    <a:pt x="376" y="504"/>
                    <a:pt x="374" y="501"/>
                    <a:pt x="373" y="500"/>
                  </a:cubicBezTo>
                  <a:cubicBezTo>
                    <a:pt x="372" y="498"/>
                    <a:pt x="369" y="497"/>
                    <a:pt x="368" y="496"/>
                  </a:cubicBezTo>
                  <a:cubicBezTo>
                    <a:pt x="368" y="495"/>
                    <a:pt x="367" y="493"/>
                    <a:pt x="367" y="492"/>
                  </a:cubicBezTo>
                  <a:cubicBezTo>
                    <a:pt x="366" y="491"/>
                    <a:pt x="367" y="488"/>
                    <a:pt x="367" y="486"/>
                  </a:cubicBezTo>
                  <a:cubicBezTo>
                    <a:pt x="367" y="485"/>
                    <a:pt x="369" y="483"/>
                    <a:pt x="369" y="482"/>
                  </a:cubicBezTo>
                  <a:cubicBezTo>
                    <a:pt x="369" y="481"/>
                    <a:pt x="368" y="478"/>
                    <a:pt x="367" y="477"/>
                  </a:cubicBezTo>
                  <a:cubicBezTo>
                    <a:pt x="367" y="476"/>
                    <a:pt x="366" y="474"/>
                    <a:pt x="365" y="474"/>
                  </a:cubicBezTo>
                  <a:cubicBezTo>
                    <a:pt x="364" y="473"/>
                    <a:pt x="361" y="474"/>
                    <a:pt x="359" y="474"/>
                  </a:cubicBezTo>
                  <a:cubicBezTo>
                    <a:pt x="358" y="473"/>
                    <a:pt x="356" y="471"/>
                    <a:pt x="355" y="470"/>
                  </a:cubicBezTo>
                  <a:cubicBezTo>
                    <a:pt x="355" y="469"/>
                    <a:pt x="354" y="466"/>
                    <a:pt x="354" y="465"/>
                  </a:cubicBezTo>
                  <a:cubicBezTo>
                    <a:pt x="353" y="463"/>
                    <a:pt x="355" y="460"/>
                    <a:pt x="355" y="458"/>
                  </a:cubicBezTo>
                  <a:cubicBezTo>
                    <a:pt x="354" y="456"/>
                    <a:pt x="354" y="454"/>
                    <a:pt x="353" y="453"/>
                  </a:cubicBezTo>
                  <a:cubicBezTo>
                    <a:pt x="352" y="452"/>
                    <a:pt x="350" y="451"/>
                    <a:pt x="349" y="452"/>
                  </a:cubicBezTo>
                  <a:cubicBezTo>
                    <a:pt x="349" y="452"/>
                    <a:pt x="348" y="454"/>
                    <a:pt x="348" y="454"/>
                  </a:cubicBezTo>
                  <a:cubicBezTo>
                    <a:pt x="348" y="456"/>
                    <a:pt x="349" y="458"/>
                    <a:pt x="349" y="460"/>
                  </a:cubicBezTo>
                  <a:cubicBezTo>
                    <a:pt x="349" y="461"/>
                    <a:pt x="349" y="463"/>
                    <a:pt x="348" y="464"/>
                  </a:cubicBezTo>
                  <a:cubicBezTo>
                    <a:pt x="347" y="464"/>
                    <a:pt x="345" y="464"/>
                    <a:pt x="344" y="464"/>
                  </a:cubicBezTo>
                  <a:cubicBezTo>
                    <a:pt x="343" y="463"/>
                    <a:pt x="343" y="460"/>
                    <a:pt x="343" y="459"/>
                  </a:cubicBezTo>
                  <a:cubicBezTo>
                    <a:pt x="342" y="457"/>
                    <a:pt x="343" y="453"/>
                    <a:pt x="342" y="451"/>
                  </a:cubicBezTo>
                  <a:cubicBezTo>
                    <a:pt x="342" y="450"/>
                    <a:pt x="341" y="449"/>
                    <a:pt x="340" y="448"/>
                  </a:cubicBezTo>
                  <a:cubicBezTo>
                    <a:pt x="340" y="447"/>
                    <a:pt x="338" y="445"/>
                    <a:pt x="336" y="444"/>
                  </a:cubicBezTo>
                  <a:cubicBezTo>
                    <a:pt x="334" y="444"/>
                    <a:pt x="329" y="444"/>
                    <a:pt x="326" y="444"/>
                  </a:cubicBezTo>
                  <a:cubicBezTo>
                    <a:pt x="325" y="445"/>
                    <a:pt x="322" y="446"/>
                    <a:pt x="321" y="447"/>
                  </a:cubicBezTo>
                  <a:cubicBezTo>
                    <a:pt x="320" y="449"/>
                    <a:pt x="318" y="452"/>
                    <a:pt x="318" y="454"/>
                  </a:cubicBezTo>
                  <a:cubicBezTo>
                    <a:pt x="318" y="456"/>
                    <a:pt x="317" y="462"/>
                    <a:pt x="318" y="464"/>
                  </a:cubicBezTo>
                  <a:cubicBezTo>
                    <a:pt x="319" y="466"/>
                    <a:pt x="322" y="471"/>
                    <a:pt x="324" y="473"/>
                  </a:cubicBezTo>
                  <a:cubicBezTo>
                    <a:pt x="326" y="475"/>
                    <a:pt x="331" y="478"/>
                    <a:pt x="334" y="480"/>
                  </a:cubicBezTo>
                  <a:cubicBezTo>
                    <a:pt x="336" y="482"/>
                    <a:pt x="341" y="485"/>
                    <a:pt x="343" y="486"/>
                  </a:cubicBezTo>
                  <a:cubicBezTo>
                    <a:pt x="345" y="488"/>
                    <a:pt x="349" y="491"/>
                    <a:pt x="351" y="492"/>
                  </a:cubicBezTo>
                  <a:cubicBezTo>
                    <a:pt x="354" y="495"/>
                    <a:pt x="359" y="499"/>
                    <a:pt x="361" y="502"/>
                  </a:cubicBezTo>
                  <a:cubicBezTo>
                    <a:pt x="362" y="504"/>
                    <a:pt x="362" y="509"/>
                    <a:pt x="363" y="512"/>
                  </a:cubicBezTo>
                  <a:cubicBezTo>
                    <a:pt x="364" y="514"/>
                    <a:pt x="367" y="517"/>
                    <a:pt x="367" y="520"/>
                  </a:cubicBezTo>
                  <a:cubicBezTo>
                    <a:pt x="368" y="522"/>
                    <a:pt x="367" y="526"/>
                    <a:pt x="367" y="528"/>
                  </a:cubicBezTo>
                  <a:cubicBezTo>
                    <a:pt x="368" y="529"/>
                    <a:pt x="368" y="531"/>
                    <a:pt x="367" y="533"/>
                  </a:cubicBezTo>
                  <a:cubicBezTo>
                    <a:pt x="367" y="534"/>
                    <a:pt x="365" y="535"/>
                    <a:pt x="364" y="536"/>
                  </a:cubicBezTo>
                  <a:cubicBezTo>
                    <a:pt x="364" y="537"/>
                    <a:pt x="362" y="539"/>
                    <a:pt x="361" y="539"/>
                  </a:cubicBezTo>
                  <a:cubicBezTo>
                    <a:pt x="360" y="541"/>
                    <a:pt x="358" y="544"/>
                    <a:pt x="357" y="545"/>
                  </a:cubicBezTo>
                  <a:cubicBezTo>
                    <a:pt x="355" y="547"/>
                    <a:pt x="351" y="550"/>
                    <a:pt x="349" y="551"/>
                  </a:cubicBezTo>
                  <a:cubicBezTo>
                    <a:pt x="348" y="553"/>
                    <a:pt x="347" y="556"/>
                    <a:pt x="345" y="557"/>
                  </a:cubicBezTo>
                  <a:cubicBezTo>
                    <a:pt x="344" y="557"/>
                    <a:pt x="342" y="557"/>
                    <a:pt x="341" y="558"/>
                  </a:cubicBezTo>
                  <a:cubicBezTo>
                    <a:pt x="340" y="559"/>
                    <a:pt x="339" y="563"/>
                    <a:pt x="338" y="565"/>
                  </a:cubicBezTo>
                  <a:cubicBezTo>
                    <a:pt x="336" y="568"/>
                    <a:pt x="329" y="572"/>
                    <a:pt x="326" y="575"/>
                  </a:cubicBezTo>
                  <a:cubicBezTo>
                    <a:pt x="324" y="578"/>
                    <a:pt x="319" y="584"/>
                    <a:pt x="316" y="587"/>
                  </a:cubicBezTo>
                  <a:cubicBezTo>
                    <a:pt x="311" y="591"/>
                    <a:pt x="302" y="598"/>
                    <a:pt x="297" y="602"/>
                  </a:cubicBezTo>
                  <a:cubicBezTo>
                    <a:pt x="293" y="606"/>
                    <a:pt x="284" y="614"/>
                    <a:pt x="280" y="618"/>
                  </a:cubicBezTo>
                  <a:cubicBezTo>
                    <a:pt x="277" y="620"/>
                    <a:pt x="271" y="626"/>
                    <a:pt x="267" y="628"/>
                  </a:cubicBezTo>
                  <a:cubicBezTo>
                    <a:pt x="265" y="630"/>
                    <a:pt x="259" y="634"/>
                    <a:pt x="256" y="635"/>
                  </a:cubicBezTo>
                  <a:cubicBezTo>
                    <a:pt x="252" y="637"/>
                    <a:pt x="245" y="641"/>
                    <a:pt x="242" y="643"/>
                  </a:cubicBezTo>
                  <a:cubicBezTo>
                    <a:pt x="240" y="644"/>
                    <a:pt x="236" y="646"/>
                    <a:pt x="234" y="648"/>
                  </a:cubicBezTo>
                  <a:cubicBezTo>
                    <a:pt x="233" y="649"/>
                    <a:pt x="231" y="651"/>
                    <a:pt x="229" y="653"/>
                  </a:cubicBezTo>
                  <a:cubicBezTo>
                    <a:pt x="228" y="654"/>
                    <a:pt x="226" y="658"/>
                    <a:pt x="225" y="660"/>
                  </a:cubicBezTo>
                  <a:cubicBezTo>
                    <a:pt x="225" y="661"/>
                    <a:pt x="225" y="663"/>
                    <a:pt x="225" y="664"/>
                  </a:cubicBezTo>
                  <a:cubicBezTo>
                    <a:pt x="225" y="665"/>
                    <a:pt x="224" y="669"/>
                    <a:pt x="225" y="670"/>
                  </a:cubicBezTo>
                  <a:cubicBezTo>
                    <a:pt x="225" y="671"/>
                    <a:pt x="228" y="671"/>
                    <a:pt x="229" y="672"/>
                  </a:cubicBezTo>
                  <a:cubicBezTo>
                    <a:pt x="229" y="672"/>
                    <a:pt x="231" y="672"/>
                    <a:pt x="232" y="671"/>
                  </a:cubicBezTo>
                  <a:cubicBezTo>
                    <a:pt x="232" y="671"/>
                    <a:pt x="232" y="668"/>
                    <a:pt x="233" y="668"/>
                  </a:cubicBezTo>
                  <a:cubicBezTo>
                    <a:pt x="234" y="667"/>
                    <a:pt x="237" y="667"/>
                    <a:pt x="238" y="667"/>
                  </a:cubicBezTo>
                  <a:cubicBezTo>
                    <a:pt x="239" y="668"/>
                    <a:pt x="242" y="668"/>
                    <a:pt x="243" y="669"/>
                  </a:cubicBezTo>
                  <a:cubicBezTo>
                    <a:pt x="244" y="671"/>
                    <a:pt x="245" y="674"/>
                    <a:pt x="245" y="676"/>
                  </a:cubicBezTo>
                  <a:cubicBezTo>
                    <a:pt x="245" y="676"/>
                    <a:pt x="245" y="678"/>
                    <a:pt x="245" y="678"/>
                  </a:cubicBezTo>
                  <a:cubicBezTo>
                    <a:pt x="245" y="680"/>
                    <a:pt x="246" y="683"/>
                    <a:pt x="246" y="684"/>
                  </a:cubicBezTo>
                  <a:cubicBezTo>
                    <a:pt x="246" y="686"/>
                    <a:pt x="246" y="690"/>
                    <a:pt x="246" y="692"/>
                  </a:cubicBezTo>
                  <a:cubicBezTo>
                    <a:pt x="246" y="694"/>
                    <a:pt x="248" y="699"/>
                    <a:pt x="248" y="701"/>
                  </a:cubicBezTo>
                  <a:cubicBezTo>
                    <a:pt x="248" y="703"/>
                    <a:pt x="249" y="706"/>
                    <a:pt x="248" y="708"/>
                  </a:cubicBezTo>
                  <a:cubicBezTo>
                    <a:pt x="248" y="710"/>
                    <a:pt x="245" y="713"/>
                    <a:pt x="245" y="715"/>
                  </a:cubicBezTo>
                  <a:cubicBezTo>
                    <a:pt x="244" y="717"/>
                    <a:pt x="243" y="720"/>
                    <a:pt x="243" y="721"/>
                  </a:cubicBezTo>
                  <a:cubicBezTo>
                    <a:pt x="243" y="722"/>
                    <a:pt x="243" y="725"/>
                    <a:pt x="242" y="726"/>
                  </a:cubicBezTo>
                  <a:cubicBezTo>
                    <a:pt x="241" y="726"/>
                    <a:pt x="240" y="725"/>
                    <a:pt x="240" y="725"/>
                  </a:cubicBezTo>
                  <a:cubicBezTo>
                    <a:pt x="239" y="725"/>
                    <a:pt x="237" y="725"/>
                    <a:pt x="237" y="725"/>
                  </a:cubicBezTo>
                  <a:cubicBezTo>
                    <a:pt x="236" y="725"/>
                    <a:pt x="234" y="726"/>
                    <a:pt x="233" y="726"/>
                  </a:cubicBezTo>
                  <a:cubicBezTo>
                    <a:pt x="232" y="726"/>
                    <a:pt x="231" y="726"/>
                    <a:pt x="231" y="725"/>
                  </a:cubicBezTo>
                  <a:cubicBezTo>
                    <a:pt x="230" y="724"/>
                    <a:pt x="230" y="720"/>
                    <a:pt x="229" y="718"/>
                  </a:cubicBezTo>
                  <a:cubicBezTo>
                    <a:pt x="229" y="716"/>
                    <a:pt x="226" y="710"/>
                    <a:pt x="226" y="708"/>
                  </a:cubicBezTo>
                  <a:cubicBezTo>
                    <a:pt x="226" y="706"/>
                    <a:pt x="229" y="704"/>
                    <a:pt x="229" y="703"/>
                  </a:cubicBezTo>
                  <a:cubicBezTo>
                    <a:pt x="230" y="702"/>
                    <a:pt x="230" y="699"/>
                    <a:pt x="229" y="697"/>
                  </a:cubicBezTo>
                  <a:cubicBezTo>
                    <a:pt x="229" y="696"/>
                    <a:pt x="226" y="693"/>
                    <a:pt x="225" y="692"/>
                  </a:cubicBezTo>
                  <a:cubicBezTo>
                    <a:pt x="223" y="690"/>
                    <a:pt x="218" y="687"/>
                    <a:pt x="215" y="686"/>
                  </a:cubicBezTo>
                  <a:cubicBezTo>
                    <a:pt x="212" y="685"/>
                    <a:pt x="206" y="683"/>
                    <a:pt x="203" y="683"/>
                  </a:cubicBezTo>
                  <a:cubicBezTo>
                    <a:pt x="200" y="682"/>
                    <a:pt x="196" y="680"/>
                    <a:pt x="193" y="679"/>
                  </a:cubicBezTo>
                  <a:cubicBezTo>
                    <a:pt x="190" y="679"/>
                    <a:pt x="183" y="677"/>
                    <a:pt x="180" y="677"/>
                  </a:cubicBezTo>
                  <a:cubicBezTo>
                    <a:pt x="177" y="676"/>
                    <a:pt x="171" y="676"/>
                    <a:pt x="168" y="677"/>
                  </a:cubicBezTo>
                  <a:cubicBezTo>
                    <a:pt x="165" y="677"/>
                    <a:pt x="160" y="677"/>
                    <a:pt x="158" y="677"/>
                  </a:cubicBezTo>
                  <a:cubicBezTo>
                    <a:pt x="156" y="678"/>
                    <a:pt x="153" y="681"/>
                    <a:pt x="151" y="683"/>
                  </a:cubicBezTo>
                  <a:cubicBezTo>
                    <a:pt x="149" y="684"/>
                    <a:pt x="145" y="687"/>
                    <a:pt x="143" y="689"/>
                  </a:cubicBezTo>
                  <a:cubicBezTo>
                    <a:pt x="142" y="690"/>
                    <a:pt x="138" y="691"/>
                    <a:pt x="136" y="692"/>
                  </a:cubicBezTo>
                  <a:cubicBezTo>
                    <a:pt x="135" y="692"/>
                    <a:pt x="132" y="693"/>
                    <a:pt x="130" y="693"/>
                  </a:cubicBezTo>
                  <a:cubicBezTo>
                    <a:pt x="129" y="693"/>
                    <a:pt x="127" y="693"/>
                    <a:pt x="126" y="693"/>
                  </a:cubicBezTo>
                  <a:cubicBezTo>
                    <a:pt x="125" y="694"/>
                    <a:pt x="124" y="697"/>
                    <a:pt x="123" y="698"/>
                  </a:cubicBezTo>
                  <a:cubicBezTo>
                    <a:pt x="123" y="698"/>
                    <a:pt x="122" y="699"/>
                    <a:pt x="121" y="700"/>
                  </a:cubicBezTo>
                  <a:cubicBezTo>
                    <a:pt x="120" y="701"/>
                    <a:pt x="119" y="705"/>
                    <a:pt x="117" y="706"/>
                  </a:cubicBezTo>
                  <a:cubicBezTo>
                    <a:pt x="116" y="707"/>
                    <a:pt x="114" y="708"/>
                    <a:pt x="112" y="709"/>
                  </a:cubicBezTo>
                  <a:cubicBezTo>
                    <a:pt x="111" y="709"/>
                    <a:pt x="107" y="710"/>
                    <a:pt x="106" y="709"/>
                  </a:cubicBezTo>
                  <a:cubicBezTo>
                    <a:pt x="104" y="709"/>
                    <a:pt x="103" y="705"/>
                    <a:pt x="102" y="705"/>
                  </a:cubicBezTo>
                  <a:cubicBezTo>
                    <a:pt x="101" y="704"/>
                    <a:pt x="98" y="703"/>
                    <a:pt x="97" y="703"/>
                  </a:cubicBezTo>
                  <a:cubicBezTo>
                    <a:pt x="95" y="703"/>
                    <a:pt x="92" y="703"/>
                    <a:pt x="91" y="703"/>
                  </a:cubicBezTo>
                  <a:cubicBezTo>
                    <a:pt x="90" y="704"/>
                    <a:pt x="88" y="706"/>
                    <a:pt x="88" y="707"/>
                  </a:cubicBezTo>
                  <a:cubicBezTo>
                    <a:pt x="87" y="709"/>
                    <a:pt x="89" y="713"/>
                    <a:pt x="88" y="715"/>
                  </a:cubicBezTo>
                  <a:cubicBezTo>
                    <a:pt x="88" y="717"/>
                    <a:pt x="85" y="721"/>
                    <a:pt x="84" y="722"/>
                  </a:cubicBezTo>
                  <a:cubicBezTo>
                    <a:pt x="82" y="723"/>
                    <a:pt x="79" y="724"/>
                    <a:pt x="77" y="724"/>
                  </a:cubicBezTo>
                  <a:cubicBezTo>
                    <a:pt x="74" y="724"/>
                    <a:pt x="68" y="724"/>
                    <a:pt x="65" y="723"/>
                  </a:cubicBezTo>
                  <a:cubicBezTo>
                    <a:pt x="64" y="723"/>
                    <a:pt x="61" y="721"/>
                    <a:pt x="59" y="720"/>
                  </a:cubicBezTo>
                  <a:cubicBezTo>
                    <a:pt x="58" y="719"/>
                    <a:pt x="56" y="716"/>
                    <a:pt x="54" y="716"/>
                  </a:cubicBezTo>
                  <a:cubicBezTo>
                    <a:pt x="53" y="715"/>
                    <a:pt x="51" y="715"/>
                    <a:pt x="50" y="715"/>
                  </a:cubicBezTo>
                  <a:cubicBezTo>
                    <a:pt x="50" y="715"/>
                    <a:pt x="48" y="717"/>
                    <a:pt x="47" y="717"/>
                  </a:cubicBezTo>
                  <a:cubicBezTo>
                    <a:pt x="45" y="717"/>
                    <a:pt x="41" y="715"/>
                    <a:pt x="39" y="714"/>
                  </a:cubicBezTo>
                  <a:cubicBezTo>
                    <a:pt x="36" y="713"/>
                    <a:pt x="31" y="710"/>
                    <a:pt x="28" y="708"/>
                  </a:cubicBezTo>
                  <a:cubicBezTo>
                    <a:pt x="26" y="706"/>
                    <a:pt x="22" y="701"/>
                    <a:pt x="20" y="698"/>
                  </a:cubicBezTo>
                  <a:cubicBezTo>
                    <a:pt x="18" y="696"/>
                    <a:pt x="14" y="693"/>
                    <a:pt x="13" y="690"/>
                  </a:cubicBezTo>
                  <a:cubicBezTo>
                    <a:pt x="12" y="688"/>
                    <a:pt x="11" y="683"/>
                    <a:pt x="10" y="681"/>
                  </a:cubicBezTo>
                  <a:cubicBezTo>
                    <a:pt x="10" y="679"/>
                    <a:pt x="10" y="674"/>
                    <a:pt x="9" y="672"/>
                  </a:cubicBezTo>
                  <a:cubicBezTo>
                    <a:pt x="8" y="670"/>
                    <a:pt x="5" y="667"/>
                    <a:pt x="4" y="666"/>
                  </a:cubicBezTo>
                  <a:cubicBezTo>
                    <a:pt x="3" y="665"/>
                    <a:pt x="1" y="664"/>
                    <a:pt x="1" y="663"/>
                  </a:cubicBezTo>
                  <a:cubicBezTo>
                    <a:pt x="1" y="662"/>
                    <a:pt x="0" y="660"/>
                    <a:pt x="1" y="660"/>
                  </a:cubicBezTo>
                  <a:cubicBezTo>
                    <a:pt x="1" y="658"/>
                    <a:pt x="1" y="655"/>
                    <a:pt x="2" y="654"/>
                  </a:cubicBezTo>
                  <a:cubicBezTo>
                    <a:pt x="3" y="653"/>
                    <a:pt x="6" y="651"/>
                    <a:pt x="7" y="650"/>
                  </a:cubicBezTo>
                  <a:cubicBezTo>
                    <a:pt x="9" y="649"/>
                    <a:pt x="13" y="647"/>
                    <a:pt x="15" y="647"/>
                  </a:cubicBezTo>
                  <a:cubicBezTo>
                    <a:pt x="16" y="646"/>
                    <a:pt x="19" y="647"/>
                    <a:pt x="20" y="647"/>
                  </a:cubicBezTo>
                  <a:cubicBezTo>
                    <a:pt x="21" y="647"/>
                    <a:pt x="24" y="648"/>
                    <a:pt x="26" y="648"/>
                  </a:cubicBezTo>
                  <a:cubicBezTo>
                    <a:pt x="27" y="647"/>
                    <a:pt x="29" y="646"/>
                    <a:pt x="31" y="646"/>
                  </a:cubicBezTo>
                  <a:cubicBezTo>
                    <a:pt x="32" y="646"/>
                    <a:pt x="33" y="648"/>
                    <a:pt x="34" y="648"/>
                  </a:cubicBezTo>
                  <a:cubicBezTo>
                    <a:pt x="35" y="648"/>
                    <a:pt x="36" y="650"/>
                    <a:pt x="37" y="650"/>
                  </a:cubicBezTo>
                  <a:cubicBezTo>
                    <a:pt x="38" y="650"/>
                    <a:pt x="41" y="650"/>
                    <a:pt x="42" y="649"/>
                  </a:cubicBezTo>
                  <a:cubicBezTo>
                    <a:pt x="43" y="649"/>
                    <a:pt x="43" y="647"/>
                    <a:pt x="44" y="646"/>
                  </a:cubicBezTo>
                  <a:cubicBezTo>
                    <a:pt x="44" y="644"/>
                    <a:pt x="44" y="641"/>
                    <a:pt x="44" y="640"/>
                  </a:cubicBezTo>
                  <a:cubicBezTo>
                    <a:pt x="45" y="639"/>
                    <a:pt x="45" y="637"/>
                    <a:pt x="46" y="636"/>
                  </a:cubicBezTo>
                  <a:cubicBezTo>
                    <a:pt x="46" y="636"/>
                    <a:pt x="48" y="638"/>
                    <a:pt x="49" y="638"/>
                  </a:cubicBezTo>
                  <a:cubicBezTo>
                    <a:pt x="50" y="637"/>
                    <a:pt x="50" y="635"/>
                    <a:pt x="50" y="635"/>
                  </a:cubicBezTo>
                  <a:cubicBezTo>
                    <a:pt x="51" y="633"/>
                    <a:pt x="52" y="629"/>
                    <a:pt x="52" y="628"/>
                  </a:cubicBezTo>
                  <a:cubicBezTo>
                    <a:pt x="52" y="626"/>
                    <a:pt x="50" y="624"/>
                    <a:pt x="50" y="622"/>
                  </a:cubicBezTo>
                  <a:cubicBezTo>
                    <a:pt x="50" y="621"/>
                    <a:pt x="51" y="618"/>
                    <a:pt x="51" y="617"/>
                  </a:cubicBezTo>
                  <a:cubicBezTo>
                    <a:pt x="51" y="616"/>
                    <a:pt x="50" y="613"/>
                    <a:pt x="49" y="612"/>
                  </a:cubicBezTo>
                  <a:cubicBezTo>
                    <a:pt x="49" y="612"/>
                    <a:pt x="47" y="610"/>
                    <a:pt x="47" y="609"/>
                  </a:cubicBezTo>
                  <a:cubicBezTo>
                    <a:pt x="47" y="609"/>
                    <a:pt x="47" y="607"/>
                    <a:pt x="47" y="606"/>
                  </a:cubicBezTo>
                  <a:cubicBezTo>
                    <a:pt x="47" y="605"/>
                    <a:pt x="49" y="602"/>
                    <a:pt x="50" y="601"/>
                  </a:cubicBezTo>
                  <a:cubicBezTo>
                    <a:pt x="50" y="600"/>
                    <a:pt x="52" y="598"/>
                    <a:pt x="53" y="598"/>
                  </a:cubicBezTo>
                  <a:cubicBezTo>
                    <a:pt x="54" y="598"/>
                    <a:pt x="56" y="598"/>
                    <a:pt x="57" y="598"/>
                  </a:cubicBezTo>
                  <a:cubicBezTo>
                    <a:pt x="57" y="598"/>
                    <a:pt x="58" y="599"/>
                    <a:pt x="58" y="599"/>
                  </a:cubicBezTo>
                  <a:cubicBezTo>
                    <a:pt x="59" y="599"/>
                    <a:pt x="61" y="598"/>
                    <a:pt x="62" y="598"/>
                  </a:cubicBezTo>
                  <a:cubicBezTo>
                    <a:pt x="63" y="597"/>
                    <a:pt x="63" y="593"/>
                    <a:pt x="64" y="592"/>
                  </a:cubicBezTo>
                  <a:cubicBezTo>
                    <a:pt x="64" y="591"/>
                    <a:pt x="65" y="589"/>
                    <a:pt x="66" y="588"/>
                  </a:cubicBezTo>
                  <a:cubicBezTo>
                    <a:pt x="67" y="587"/>
                    <a:pt x="70" y="588"/>
                    <a:pt x="71" y="588"/>
                  </a:cubicBezTo>
                  <a:cubicBezTo>
                    <a:pt x="72" y="587"/>
                    <a:pt x="74" y="584"/>
                    <a:pt x="75" y="583"/>
                  </a:cubicBezTo>
                  <a:cubicBezTo>
                    <a:pt x="76" y="582"/>
                    <a:pt x="77" y="581"/>
                    <a:pt x="79" y="580"/>
                  </a:cubicBezTo>
                  <a:cubicBezTo>
                    <a:pt x="80" y="580"/>
                    <a:pt x="83" y="581"/>
                    <a:pt x="85" y="581"/>
                  </a:cubicBezTo>
                  <a:cubicBezTo>
                    <a:pt x="86" y="580"/>
                    <a:pt x="88" y="579"/>
                    <a:pt x="89" y="578"/>
                  </a:cubicBezTo>
                  <a:cubicBezTo>
                    <a:pt x="91" y="576"/>
                    <a:pt x="93" y="571"/>
                    <a:pt x="93" y="568"/>
                  </a:cubicBezTo>
                  <a:cubicBezTo>
                    <a:pt x="93" y="566"/>
                    <a:pt x="92" y="564"/>
                    <a:pt x="92" y="563"/>
                  </a:cubicBezTo>
                  <a:cubicBezTo>
                    <a:pt x="92" y="561"/>
                    <a:pt x="91" y="559"/>
                    <a:pt x="91" y="557"/>
                  </a:cubicBezTo>
                  <a:cubicBezTo>
                    <a:pt x="90" y="556"/>
                    <a:pt x="91" y="552"/>
                    <a:pt x="91" y="550"/>
                  </a:cubicBezTo>
                  <a:cubicBezTo>
                    <a:pt x="92" y="548"/>
                    <a:pt x="93" y="545"/>
                    <a:pt x="94" y="544"/>
                  </a:cubicBezTo>
                  <a:cubicBezTo>
                    <a:pt x="95" y="542"/>
                    <a:pt x="100" y="542"/>
                    <a:pt x="102" y="541"/>
                  </a:cubicBezTo>
                  <a:cubicBezTo>
                    <a:pt x="104" y="540"/>
                    <a:pt x="109" y="538"/>
                    <a:pt x="111" y="537"/>
                  </a:cubicBezTo>
                  <a:cubicBezTo>
                    <a:pt x="114" y="536"/>
                    <a:pt x="119" y="534"/>
                    <a:pt x="121" y="533"/>
                  </a:cubicBezTo>
                  <a:cubicBezTo>
                    <a:pt x="123" y="533"/>
                    <a:pt x="126" y="532"/>
                    <a:pt x="127" y="530"/>
                  </a:cubicBezTo>
                  <a:cubicBezTo>
                    <a:pt x="128" y="529"/>
                    <a:pt x="128" y="526"/>
                    <a:pt x="127" y="525"/>
                  </a:cubicBezTo>
                  <a:cubicBezTo>
                    <a:pt x="127" y="523"/>
                    <a:pt x="125" y="521"/>
                    <a:pt x="125" y="519"/>
                  </a:cubicBezTo>
                  <a:cubicBezTo>
                    <a:pt x="124" y="518"/>
                    <a:pt x="123" y="516"/>
                    <a:pt x="122" y="514"/>
                  </a:cubicBezTo>
                  <a:cubicBezTo>
                    <a:pt x="122" y="513"/>
                    <a:pt x="122" y="510"/>
                    <a:pt x="123" y="509"/>
                  </a:cubicBezTo>
                  <a:cubicBezTo>
                    <a:pt x="123" y="508"/>
                    <a:pt x="126" y="506"/>
                    <a:pt x="127" y="505"/>
                  </a:cubicBezTo>
                  <a:cubicBezTo>
                    <a:pt x="129" y="503"/>
                    <a:pt x="133" y="500"/>
                    <a:pt x="134" y="498"/>
                  </a:cubicBezTo>
                  <a:cubicBezTo>
                    <a:pt x="136" y="496"/>
                    <a:pt x="140" y="492"/>
                    <a:pt x="142" y="490"/>
                  </a:cubicBezTo>
                  <a:cubicBezTo>
                    <a:pt x="142" y="489"/>
                    <a:pt x="143" y="487"/>
                    <a:pt x="143" y="486"/>
                  </a:cubicBezTo>
                  <a:cubicBezTo>
                    <a:pt x="143" y="485"/>
                    <a:pt x="143" y="483"/>
                    <a:pt x="142" y="482"/>
                  </a:cubicBezTo>
                  <a:cubicBezTo>
                    <a:pt x="142" y="481"/>
                    <a:pt x="139" y="480"/>
                    <a:pt x="139" y="479"/>
                  </a:cubicBezTo>
                  <a:cubicBezTo>
                    <a:pt x="137" y="478"/>
                    <a:pt x="133" y="475"/>
                    <a:pt x="132" y="474"/>
                  </a:cubicBezTo>
                  <a:cubicBezTo>
                    <a:pt x="131" y="472"/>
                    <a:pt x="130" y="469"/>
                    <a:pt x="130" y="467"/>
                  </a:cubicBezTo>
                  <a:cubicBezTo>
                    <a:pt x="129" y="464"/>
                    <a:pt x="128" y="458"/>
                    <a:pt x="128" y="456"/>
                  </a:cubicBezTo>
                  <a:cubicBezTo>
                    <a:pt x="128" y="452"/>
                    <a:pt x="128" y="444"/>
                    <a:pt x="127" y="440"/>
                  </a:cubicBezTo>
                  <a:cubicBezTo>
                    <a:pt x="127" y="438"/>
                    <a:pt x="126" y="434"/>
                    <a:pt x="125" y="431"/>
                  </a:cubicBezTo>
                  <a:cubicBezTo>
                    <a:pt x="124" y="430"/>
                    <a:pt x="123" y="427"/>
                    <a:pt x="123" y="426"/>
                  </a:cubicBezTo>
                  <a:cubicBezTo>
                    <a:pt x="122" y="425"/>
                    <a:pt x="122" y="424"/>
                    <a:pt x="123" y="423"/>
                  </a:cubicBezTo>
                  <a:cubicBezTo>
                    <a:pt x="123" y="422"/>
                    <a:pt x="125" y="422"/>
                    <a:pt x="126" y="422"/>
                  </a:cubicBezTo>
                  <a:cubicBezTo>
                    <a:pt x="127" y="422"/>
                    <a:pt x="131" y="423"/>
                    <a:pt x="133" y="423"/>
                  </a:cubicBezTo>
                  <a:cubicBezTo>
                    <a:pt x="134" y="423"/>
                    <a:pt x="138" y="422"/>
                    <a:pt x="139" y="421"/>
                  </a:cubicBezTo>
                  <a:cubicBezTo>
                    <a:pt x="141" y="420"/>
                    <a:pt x="145" y="416"/>
                    <a:pt x="147" y="415"/>
                  </a:cubicBezTo>
                  <a:cubicBezTo>
                    <a:pt x="148" y="415"/>
                    <a:pt x="151" y="416"/>
                    <a:pt x="153" y="415"/>
                  </a:cubicBezTo>
                  <a:cubicBezTo>
                    <a:pt x="155" y="414"/>
                    <a:pt x="157" y="412"/>
                    <a:pt x="159" y="411"/>
                  </a:cubicBezTo>
                  <a:cubicBezTo>
                    <a:pt x="160" y="410"/>
                    <a:pt x="162" y="408"/>
                    <a:pt x="163" y="408"/>
                  </a:cubicBezTo>
                  <a:cubicBezTo>
                    <a:pt x="164" y="407"/>
                    <a:pt x="167" y="406"/>
                    <a:pt x="168" y="406"/>
                  </a:cubicBezTo>
                  <a:cubicBezTo>
                    <a:pt x="169" y="407"/>
                    <a:pt x="170" y="409"/>
                    <a:pt x="170" y="410"/>
                  </a:cubicBezTo>
                  <a:cubicBezTo>
                    <a:pt x="171" y="411"/>
                    <a:pt x="171" y="415"/>
                    <a:pt x="171" y="416"/>
                  </a:cubicBezTo>
                  <a:cubicBezTo>
                    <a:pt x="170" y="419"/>
                    <a:pt x="169" y="423"/>
                    <a:pt x="169" y="425"/>
                  </a:cubicBezTo>
                  <a:cubicBezTo>
                    <a:pt x="169" y="428"/>
                    <a:pt x="169" y="433"/>
                    <a:pt x="169" y="436"/>
                  </a:cubicBezTo>
                  <a:cubicBezTo>
                    <a:pt x="169" y="437"/>
                    <a:pt x="169" y="440"/>
                    <a:pt x="170" y="442"/>
                  </a:cubicBezTo>
                  <a:cubicBezTo>
                    <a:pt x="171" y="442"/>
                    <a:pt x="173" y="442"/>
                    <a:pt x="173" y="442"/>
                  </a:cubicBezTo>
                  <a:cubicBezTo>
                    <a:pt x="175" y="442"/>
                    <a:pt x="178" y="439"/>
                    <a:pt x="179" y="438"/>
                  </a:cubicBezTo>
                  <a:cubicBezTo>
                    <a:pt x="180" y="437"/>
                    <a:pt x="181" y="434"/>
                    <a:pt x="182" y="432"/>
                  </a:cubicBezTo>
                  <a:cubicBezTo>
                    <a:pt x="182" y="431"/>
                    <a:pt x="182" y="428"/>
                    <a:pt x="182" y="427"/>
                  </a:cubicBezTo>
                  <a:cubicBezTo>
                    <a:pt x="183" y="425"/>
                    <a:pt x="185" y="422"/>
                    <a:pt x="186" y="422"/>
                  </a:cubicBezTo>
                  <a:cubicBezTo>
                    <a:pt x="187" y="421"/>
                    <a:pt x="189" y="420"/>
                    <a:pt x="190" y="421"/>
                  </a:cubicBezTo>
                  <a:cubicBezTo>
                    <a:pt x="191" y="421"/>
                    <a:pt x="192" y="424"/>
                    <a:pt x="193" y="425"/>
                  </a:cubicBezTo>
                  <a:cubicBezTo>
                    <a:pt x="194" y="426"/>
                    <a:pt x="195" y="429"/>
                    <a:pt x="195" y="430"/>
                  </a:cubicBezTo>
                  <a:cubicBezTo>
                    <a:pt x="196" y="431"/>
                    <a:pt x="196" y="434"/>
                    <a:pt x="197" y="434"/>
                  </a:cubicBezTo>
                  <a:cubicBezTo>
                    <a:pt x="197" y="434"/>
                    <a:pt x="198" y="434"/>
                    <a:pt x="198" y="433"/>
                  </a:cubicBezTo>
                  <a:cubicBezTo>
                    <a:pt x="199" y="432"/>
                    <a:pt x="200" y="430"/>
                    <a:pt x="200" y="429"/>
                  </a:cubicBezTo>
                  <a:cubicBezTo>
                    <a:pt x="200" y="427"/>
                    <a:pt x="200" y="425"/>
                    <a:pt x="200" y="424"/>
                  </a:cubicBezTo>
                  <a:cubicBezTo>
                    <a:pt x="201" y="423"/>
                    <a:pt x="202" y="421"/>
                    <a:pt x="203" y="421"/>
                  </a:cubicBezTo>
                  <a:cubicBezTo>
                    <a:pt x="204" y="420"/>
                    <a:pt x="207" y="419"/>
                    <a:pt x="208" y="419"/>
                  </a:cubicBezTo>
                  <a:cubicBezTo>
                    <a:pt x="209" y="419"/>
                    <a:pt x="211" y="421"/>
                    <a:pt x="212" y="422"/>
                  </a:cubicBezTo>
                  <a:cubicBezTo>
                    <a:pt x="213" y="423"/>
                    <a:pt x="215" y="427"/>
                    <a:pt x="217" y="429"/>
                  </a:cubicBezTo>
                  <a:cubicBezTo>
                    <a:pt x="219" y="432"/>
                    <a:pt x="223" y="437"/>
                    <a:pt x="224" y="440"/>
                  </a:cubicBezTo>
                  <a:cubicBezTo>
                    <a:pt x="226" y="442"/>
                    <a:pt x="228" y="446"/>
                    <a:pt x="229" y="447"/>
                  </a:cubicBezTo>
                  <a:cubicBezTo>
                    <a:pt x="230" y="447"/>
                    <a:pt x="232" y="447"/>
                    <a:pt x="233" y="447"/>
                  </a:cubicBezTo>
                  <a:cubicBezTo>
                    <a:pt x="235" y="446"/>
                    <a:pt x="237" y="444"/>
                    <a:pt x="238" y="443"/>
                  </a:cubicBezTo>
                  <a:cubicBezTo>
                    <a:pt x="239" y="442"/>
                    <a:pt x="242" y="440"/>
                    <a:pt x="243" y="438"/>
                  </a:cubicBezTo>
                  <a:cubicBezTo>
                    <a:pt x="243" y="437"/>
                    <a:pt x="244" y="434"/>
                    <a:pt x="244" y="433"/>
                  </a:cubicBezTo>
                  <a:cubicBezTo>
                    <a:pt x="244" y="432"/>
                    <a:pt x="243" y="430"/>
                    <a:pt x="243" y="429"/>
                  </a:cubicBezTo>
                  <a:cubicBezTo>
                    <a:pt x="243" y="428"/>
                    <a:pt x="244" y="425"/>
                    <a:pt x="244" y="424"/>
                  </a:cubicBezTo>
                  <a:cubicBezTo>
                    <a:pt x="245" y="424"/>
                    <a:pt x="246" y="423"/>
                    <a:pt x="247" y="423"/>
                  </a:cubicBezTo>
                  <a:cubicBezTo>
                    <a:pt x="249" y="423"/>
                    <a:pt x="250" y="425"/>
                    <a:pt x="251" y="426"/>
                  </a:cubicBezTo>
                  <a:cubicBezTo>
                    <a:pt x="253" y="428"/>
                    <a:pt x="256" y="431"/>
                    <a:pt x="258" y="433"/>
                  </a:cubicBezTo>
                  <a:cubicBezTo>
                    <a:pt x="259" y="434"/>
                    <a:pt x="264" y="437"/>
                    <a:pt x="265" y="440"/>
                  </a:cubicBezTo>
                  <a:cubicBezTo>
                    <a:pt x="266" y="440"/>
                    <a:pt x="265" y="442"/>
                    <a:pt x="265" y="443"/>
                  </a:cubicBezTo>
                  <a:cubicBezTo>
                    <a:pt x="265" y="444"/>
                    <a:pt x="263" y="446"/>
                    <a:pt x="264" y="447"/>
                  </a:cubicBezTo>
                  <a:cubicBezTo>
                    <a:pt x="264" y="448"/>
                    <a:pt x="266" y="451"/>
                    <a:pt x="267" y="451"/>
                  </a:cubicBezTo>
                  <a:cubicBezTo>
                    <a:pt x="268" y="452"/>
                    <a:pt x="271" y="454"/>
                    <a:pt x="272" y="455"/>
                  </a:cubicBezTo>
                  <a:cubicBezTo>
                    <a:pt x="274" y="455"/>
                    <a:pt x="276" y="457"/>
                    <a:pt x="278" y="457"/>
                  </a:cubicBezTo>
                  <a:cubicBezTo>
                    <a:pt x="279" y="456"/>
                    <a:pt x="280" y="454"/>
                    <a:pt x="280" y="453"/>
                  </a:cubicBezTo>
                  <a:cubicBezTo>
                    <a:pt x="281" y="452"/>
                    <a:pt x="282" y="449"/>
                    <a:pt x="282" y="448"/>
                  </a:cubicBezTo>
                  <a:cubicBezTo>
                    <a:pt x="283" y="447"/>
                    <a:pt x="285" y="445"/>
                    <a:pt x="286" y="444"/>
                  </a:cubicBezTo>
                  <a:cubicBezTo>
                    <a:pt x="287" y="444"/>
                    <a:pt x="289" y="446"/>
                    <a:pt x="291" y="446"/>
                  </a:cubicBezTo>
                  <a:cubicBezTo>
                    <a:pt x="292" y="446"/>
                    <a:pt x="295" y="447"/>
                    <a:pt x="296" y="447"/>
                  </a:cubicBezTo>
                  <a:cubicBezTo>
                    <a:pt x="298" y="447"/>
                    <a:pt x="301" y="447"/>
                    <a:pt x="303" y="447"/>
                  </a:cubicBezTo>
                  <a:cubicBezTo>
                    <a:pt x="305" y="447"/>
                    <a:pt x="309" y="447"/>
                    <a:pt x="311" y="447"/>
                  </a:cubicBezTo>
                  <a:cubicBezTo>
                    <a:pt x="312" y="446"/>
                    <a:pt x="315" y="445"/>
                    <a:pt x="316" y="444"/>
                  </a:cubicBezTo>
                  <a:cubicBezTo>
                    <a:pt x="317" y="444"/>
                    <a:pt x="319" y="443"/>
                    <a:pt x="320" y="442"/>
                  </a:cubicBezTo>
                  <a:cubicBezTo>
                    <a:pt x="320" y="441"/>
                    <a:pt x="320" y="439"/>
                    <a:pt x="320" y="438"/>
                  </a:cubicBezTo>
                  <a:cubicBezTo>
                    <a:pt x="319" y="437"/>
                    <a:pt x="317" y="437"/>
                    <a:pt x="316" y="437"/>
                  </a:cubicBezTo>
                  <a:cubicBezTo>
                    <a:pt x="314" y="437"/>
                    <a:pt x="311" y="437"/>
                    <a:pt x="310" y="437"/>
                  </a:cubicBezTo>
                  <a:cubicBezTo>
                    <a:pt x="308" y="436"/>
                    <a:pt x="307" y="433"/>
                    <a:pt x="306" y="432"/>
                  </a:cubicBezTo>
                  <a:cubicBezTo>
                    <a:pt x="305" y="431"/>
                    <a:pt x="304" y="427"/>
                    <a:pt x="303" y="426"/>
                  </a:cubicBezTo>
                  <a:cubicBezTo>
                    <a:pt x="301" y="424"/>
                    <a:pt x="298" y="422"/>
                    <a:pt x="296" y="421"/>
                  </a:cubicBezTo>
                  <a:cubicBezTo>
                    <a:pt x="295" y="420"/>
                    <a:pt x="293" y="418"/>
                    <a:pt x="292" y="418"/>
                  </a:cubicBezTo>
                  <a:cubicBezTo>
                    <a:pt x="291" y="417"/>
                    <a:pt x="288" y="415"/>
                    <a:pt x="287" y="414"/>
                  </a:cubicBezTo>
                  <a:cubicBezTo>
                    <a:pt x="286" y="413"/>
                    <a:pt x="284" y="411"/>
                    <a:pt x="284" y="410"/>
                  </a:cubicBezTo>
                  <a:cubicBezTo>
                    <a:pt x="283" y="409"/>
                    <a:pt x="285" y="407"/>
                    <a:pt x="286" y="406"/>
                  </a:cubicBezTo>
                  <a:cubicBezTo>
                    <a:pt x="287" y="405"/>
                    <a:pt x="290" y="404"/>
                    <a:pt x="291" y="403"/>
                  </a:cubicBezTo>
                  <a:cubicBezTo>
                    <a:pt x="292" y="401"/>
                    <a:pt x="293" y="397"/>
                    <a:pt x="294" y="396"/>
                  </a:cubicBezTo>
                  <a:cubicBezTo>
                    <a:pt x="294" y="393"/>
                    <a:pt x="293" y="389"/>
                    <a:pt x="293" y="387"/>
                  </a:cubicBezTo>
                  <a:cubicBezTo>
                    <a:pt x="293" y="385"/>
                    <a:pt x="292" y="381"/>
                    <a:pt x="293" y="380"/>
                  </a:cubicBezTo>
                  <a:cubicBezTo>
                    <a:pt x="293" y="378"/>
                    <a:pt x="294" y="375"/>
                    <a:pt x="294" y="373"/>
                  </a:cubicBezTo>
                  <a:cubicBezTo>
                    <a:pt x="294" y="371"/>
                    <a:pt x="295" y="368"/>
                    <a:pt x="295" y="366"/>
                  </a:cubicBezTo>
                  <a:cubicBezTo>
                    <a:pt x="294" y="364"/>
                    <a:pt x="293" y="362"/>
                    <a:pt x="292" y="361"/>
                  </a:cubicBezTo>
                  <a:cubicBezTo>
                    <a:pt x="291" y="359"/>
                    <a:pt x="288" y="358"/>
                    <a:pt x="287" y="356"/>
                  </a:cubicBezTo>
                  <a:cubicBezTo>
                    <a:pt x="286" y="356"/>
                    <a:pt x="285" y="353"/>
                    <a:pt x="285" y="352"/>
                  </a:cubicBezTo>
                  <a:cubicBezTo>
                    <a:pt x="286" y="351"/>
                    <a:pt x="288" y="351"/>
                    <a:pt x="289" y="350"/>
                  </a:cubicBezTo>
                  <a:cubicBezTo>
                    <a:pt x="290" y="350"/>
                    <a:pt x="292" y="350"/>
                    <a:pt x="292" y="349"/>
                  </a:cubicBezTo>
                  <a:cubicBezTo>
                    <a:pt x="293" y="348"/>
                    <a:pt x="292" y="346"/>
                    <a:pt x="292" y="346"/>
                  </a:cubicBezTo>
                  <a:cubicBezTo>
                    <a:pt x="291" y="344"/>
                    <a:pt x="290" y="342"/>
                    <a:pt x="289" y="341"/>
                  </a:cubicBezTo>
                  <a:cubicBezTo>
                    <a:pt x="288" y="341"/>
                    <a:pt x="286" y="342"/>
                    <a:pt x="285" y="342"/>
                  </a:cubicBezTo>
                  <a:cubicBezTo>
                    <a:pt x="284" y="341"/>
                    <a:pt x="282" y="339"/>
                    <a:pt x="282" y="338"/>
                  </a:cubicBezTo>
                  <a:cubicBezTo>
                    <a:pt x="281" y="336"/>
                    <a:pt x="280" y="334"/>
                    <a:pt x="279" y="333"/>
                  </a:cubicBezTo>
                  <a:cubicBezTo>
                    <a:pt x="279" y="332"/>
                    <a:pt x="277" y="331"/>
                    <a:pt x="277" y="331"/>
                  </a:cubicBezTo>
                  <a:cubicBezTo>
                    <a:pt x="275" y="331"/>
                    <a:pt x="273" y="332"/>
                    <a:pt x="272" y="332"/>
                  </a:cubicBezTo>
                  <a:cubicBezTo>
                    <a:pt x="270" y="332"/>
                    <a:pt x="268" y="333"/>
                    <a:pt x="267" y="333"/>
                  </a:cubicBezTo>
                  <a:cubicBezTo>
                    <a:pt x="266" y="333"/>
                    <a:pt x="265" y="332"/>
                    <a:pt x="264" y="331"/>
                  </a:cubicBezTo>
                  <a:cubicBezTo>
                    <a:pt x="263" y="330"/>
                    <a:pt x="261" y="326"/>
                    <a:pt x="259" y="324"/>
                  </a:cubicBezTo>
                  <a:cubicBezTo>
                    <a:pt x="258" y="322"/>
                    <a:pt x="255" y="318"/>
                    <a:pt x="253" y="317"/>
                  </a:cubicBezTo>
                  <a:cubicBezTo>
                    <a:pt x="252" y="316"/>
                    <a:pt x="249" y="315"/>
                    <a:pt x="247" y="315"/>
                  </a:cubicBezTo>
                  <a:cubicBezTo>
                    <a:pt x="246" y="314"/>
                    <a:pt x="243" y="312"/>
                    <a:pt x="241" y="311"/>
                  </a:cubicBezTo>
                  <a:cubicBezTo>
                    <a:pt x="240" y="311"/>
                    <a:pt x="239" y="309"/>
                    <a:pt x="238" y="309"/>
                  </a:cubicBezTo>
                  <a:cubicBezTo>
                    <a:pt x="237" y="309"/>
                    <a:pt x="236" y="309"/>
                    <a:pt x="235" y="309"/>
                  </a:cubicBezTo>
                  <a:cubicBezTo>
                    <a:pt x="234" y="309"/>
                    <a:pt x="232" y="307"/>
                    <a:pt x="232" y="306"/>
                  </a:cubicBezTo>
                  <a:cubicBezTo>
                    <a:pt x="232" y="305"/>
                    <a:pt x="234" y="304"/>
                    <a:pt x="235" y="302"/>
                  </a:cubicBezTo>
                  <a:cubicBezTo>
                    <a:pt x="235" y="301"/>
                    <a:pt x="236" y="299"/>
                    <a:pt x="236" y="298"/>
                  </a:cubicBezTo>
                  <a:cubicBezTo>
                    <a:pt x="236" y="297"/>
                    <a:pt x="235" y="295"/>
                    <a:pt x="235" y="294"/>
                  </a:cubicBezTo>
                  <a:cubicBezTo>
                    <a:pt x="235" y="292"/>
                    <a:pt x="238" y="290"/>
                    <a:pt x="238" y="288"/>
                  </a:cubicBezTo>
                  <a:cubicBezTo>
                    <a:pt x="239" y="287"/>
                    <a:pt x="241" y="283"/>
                    <a:pt x="241" y="281"/>
                  </a:cubicBezTo>
                  <a:cubicBezTo>
                    <a:pt x="241" y="280"/>
                    <a:pt x="241" y="277"/>
                    <a:pt x="240" y="276"/>
                  </a:cubicBezTo>
                  <a:cubicBezTo>
                    <a:pt x="240" y="275"/>
                    <a:pt x="237" y="275"/>
                    <a:pt x="236" y="275"/>
                  </a:cubicBezTo>
                  <a:cubicBezTo>
                    <a:pt x="235" y="274"/>
                    <a:pt x="232" y="275"/>
                    <a:pt x="230" y="275"/>
                  </a:cubicBezTo>
                  <a:cubicBezTo>
                    <a:pt x="229" y="274"/>
                    <a:pt x="226" y="275"/>
                    <a:pt x="225" y="275"/>
                  </a:cubicBezTo>
                  <a:cubicBezTo>
                    <a:pt x="224" y="274"/>
                    <a:pt x="224" y="272"/>
                    <a:pt x="223" y="272"/>
                  </a:cubicBezTo>
                  <a:cubicBezTo>
                    <a:pt x="223" y="270"/>
                    <a:pt x="223" y="268"/>
                    <a:pt x="223" y="267"/>
                  </a:cubicBezTo>
                  <a:cubicBezTo>
                    <a:pt x="224" y="266"/>
                    <a:pt x="226" y="265"/>
                    <a:pt x="227" y="265"/>
                  </a:cubicBezTo>
                  <a:cubicBezTo>
                    <a:pt x="228" y="264"/>
                    <a:pt x="231" y="263"/>
                    <a:pt x="232" y="262"/>
                  </a:cubicBezTo>
                  <a:cubicBezTo>
                    <a:pt x="233" y="262"/>
                    <a:pt x="233" y="260"/>
                    <a:pt x="233" y="259"/>
                  </a:cubicBezTo>
                  <a:cubicBezTo>
                    <a:pt x="233" y="257"/>
                    <a:pt x="232" y="253"/>
                    <a:pt x="232" y="251"/>
                  </a:cubicBezTo>
                  <a:cubicBezTo>
                    <a:pt x="232" y="249"/>
                    <a:pt x="231" y="245"/>
                    <a:pt x="231" y="243"/>
                  </a:cubicBezTo>
                  <a:cubicBezTo>
                    <a:pt x="231" y="241"/>
                    <a:pt x="232" y="238"/>
                    <a:pt x="233" y="237"/>
                  </a:cubicBezTo>
                  <a:cubicBezTo>
                    <a:pt x="233" y="235"/>
                    <a:pt x="236" y="234"/>
                    <a:pt x="237" y="232"/>
                  </a:cubicBezTo>
                  <a:cubicBezTo>
                    <a:pt x="238" y="231"/>
                    <a:pt x="239" y="229"/>
                    <a:pt x="239" y="228"/>
                  </a:cubicBezTo>
                  <a:cubicBezTo>
                    <a:pt x="239" y="226"/>
                    <a:pt x="239" y="224"/>
                    <a:pt x="238" y="222"/>
                  </a:cubicBezTo>
                  <a:cubicBezTo>
                    <a:pt x="238" y="221"/>
                    <a:pt x="236" y="218"/>
                    <a:pt x="235" y="217"/>
                  </a:cubicBezTo>
                  <a:cubicBezTo>
                    <a:pt x="234" y="216"/>
                    <a:pt x="232" y="213"/>
                    <a:pt x="230" y="212"/>
                  </a:cubicBezTo>
                  <a:cubicBezTo>
                    <a:pt x="229" y="211"/>
                    <a:pt x="226" y="211"/>
                    <a:pt x="225" y="211"/>
                  </a:cubicBezTo>
                  <a:cubicBezTo>
                    <a:pt x="224" y="211"/>
                    <a:pt x="222" y="212"/>
                    <a:pt x="221" y="213"/>
                  </a:cubicBezTo>
                  <a:cubicBezTo>
                    <a:pt x="220" y="214"/>
                    <a:pt x="218" y="217"/>
                    <a:pt x="216" y="218"/>
                  </a:cubicBezTo>
                  <a:cubicBezTo>
                    <a:pt x="215" y="219"/>
                    <a:pt x="213" y="222"/>
                    <a:pt x="212" y="223"/>
                  </a:cubicBezTo>
                  <a:cubicBezTo>
                    <a:pt x="210" y="224"/>
                    <a:pt x="208" y="224"/>
                    <a:pt x="207" y="224"/>
                  </a:cubicBezTo>
                  <a:cubicBezTo>
                    <a:pt x="206" y="223"/>
                    <a:pt x="205" y="220"/>
                    <a:pt x="205" y="219"/>
                  </a:cubicBezTo>
                  <a:cubicBezTo>
                    <a:pt x="205" y="217"/>
                    <a:pt x="203" y="214"/>
                    <a:pt x="203" y="212"/>
                  </a:cubicBezTo>
                  <a:cubicBezTo>
                    <a:pt x="203" y="211"/>
                    <a:pt x="204" y="207"/>
                    <a:pt x="204" y="206"/>
                  </a:cubicBezTo>
                  <a:cubicBezTo>
                    <a:pt x="204" y="204"/>
                    <a:pt x="203" y="201"/>
                    <a:pt x="202" y="200"/>
                  </a:cubicBezTo>
                  <a:cubicBezTo>
                    <a:pt x="202" y="199"/>
                    <a:pt x="200" y="198"/>
                    <a:pt x="199" y="198"/>
                  </a:cubicBezTo>
                  <a:cubicBezTo>
                    <a:pt x="197" y="196"/>
                    <a:pt x="193" y="192"/>
                    <a:pt x="191" y="189"/>
                  </a:cubicBezTo>
                  <a:cubicBezTo>
                    <a:pt x="190" y="188"/>
                    <a:pt x="190" y="184"/>
                    <a:pt x="189" y="183"/>
                  </a:cubicBezTo>
                  <a:cubicBezTo>
                    <a:pt x="188" y="182"/>
                    <a:pt x="186" y="181"/>
                    <a:pt x="185" y="181"/>
                  </a:cubicBezTo>
                  <a:cubicBezTo>
                    <a:pt x="183" y="181"/>
                    <a:pt x="181" y="182"/>
                    <a:pt x="180" y="183"/>
                  </a:cubicBezTo>
                  <a:cubicBezTo>
                    <a:pt x="179" y="183"/>
                    <a:pt x="177" y="185"/>
                    <a:pt x="176" y="185"/>
                  </a:cubicBezTo>
                  <a:cubicBezTo>
                    <a:pt x="175" y="185"/>
                    <a:pt x="173" y="185"/>
                    <a:pt x="173" y="184"/>
                  </a:cubicBezTo>
                  <a:cubicBezTo>
                    <a:pt x="172" y="184"/>
                    <a:pt x="171" y="182"/>
                    <a:pt x="171" y="181"/>
                  </a:cubicBezTo>
                  <a:cubicBezTo>
                    <a:pt x="171" y="180"/>
                    <a:pt x="170" y="177"/>
                    <a:pt x="171" y="176"/>
                  </a:cubicBezTo>
                  <a:cubicBezTo>
                    <a:pt x="171" y="176"/>
                    <a:pt x="173" y="175"/>
                    <a:pt x="174" y="175"/>
                  </a:cubicBezTo>
                  <a:cubicBezTo>
                    <a:pt x="175" y="175"/>
                    <a:pt x="177" y="176"/>
                    <a:pt x="178" y="175"/>
                  </a:cubicBezTo>
                  <a:cubicBezTo>
                    <a:pt x="179" y="174"/>
                    <a:pt x="179" y="171"/>
                    <a:pt x="179" y="170"/>
                  </a:cubicBezTo>
                  <a:cubicBezTo>
                    <a:pt x="178" y="169"/>
                    <a:pt x="177" y="167"/>
                    <a:pt x="176" y="167"/>
                  </a:cubicBezTo>
                  <a:cubicBezTo>
                    <a:pt x="175" y="166"/>
                    <a:pt x="173" y="168"/>
                    <a:pt x="173" y="168"/>
                  </a:cubicBezTo>
                  <a:cubicBezTo>
                    <a:pt x="171" y="168"/>
                    <a:pt x="169" y="167"/>
                    <a:pt x="168" y="167"/>
                  </a:cubicBezTo>
                  <a:cubicBezTo>
                    <a:pt x="167" y="166"/>
                    <a:pt x="166" y="163"/>
                    <a:pt x="166" y="161"/>
                  </a:cubicBezTo>
                  <a:cubicBezTo>
                    <a:pt x="166" y="160"/>
                    <a:pt x="165" y="158"/>
                    <a:pt x="166" y="157"/>
                  </a:cubicBezTo>
                  <a:cubicBezTo>
                    <a:pt x="167" y="156"/>
                    <a:pt x="170" y="154"/>
                    <a:pt x="171" y="154"/>
                  </a:cubicBezTo>
                  <a:cubicBezTo>
                    <a:pt x="172" y="154"/>
                    <a:pt x="174" y="154"/>
                    <a:pt x="175" y="154"/>
                  </a:cubicBezTo>
                  <a:cubicBezTo>
                    <a:pt x="176" y="153"/>
                    <a:pt x="179" y="153"/>
                    <a:pt x="179" y="152"/>
                  </a:cubicBezTo>
                  <a:cubicBezTo>
                    <a:pt x="180" y="151"/>
                    <a:pt x="180" y="149"/>
                    <a:pt x="180" y="148"/>
                  </a:cubicBezTo>
                  <a:cubicBezTo>
                    <a:pt x="180" y="146"/>
                    <a:pt x="180" y="141"/>
                    <a:pt x="180" y="139"/>
                  </a:cubicBezTo>
                  <a:cubicBezTo>
                    <a:pt x="179" y="137"/>
                    <a:pt x="179" y="131"/>
                    <a:pt x="179" y="128"/>
                  </a:cubicBezTo>
                  <a:cubicBezTo>
                    <a:pt x="179" y="127"/>
                    <a:pt x="181" y="123"/>
                    <a:pt x="181" y="121"/>
                  </a:cubicBezTo>
                  <a:cubicBezTo>
                    <a:pt x="182" y="120"/>
                    <a:pt x="183" y="116"/>
                    <a:pt x="184" y="115"/>
                  </a:cubicBezTo>
                  <a:cubicBezTo>
                    <a:pt x="185" y="113"/>
                    <a:pt x="188" y="110"/>
                    <a:pt x="189" y="108"/>
                  </a:cubicBezTo>
                  <a:cubicBezTo>
                    <a:pt x="190" y="107"/>
                    <a:pt x="193" y="106"/>
                    <a:pt x="193" y="104"/>
                  </a:cubicBezTo>
                  <a:cubicBezTo>
                    <a:pt x="194" y="103"/>
                    <a:pt x="193" y="102"/>
                    <a:pt x="192" y="101"/>
                  </a:cubicBezTo>
                  <a:cubicBezTo>
                    <a:pt x="191" y="101"/>
                    <a:pt x="189" y="101"/>
                    <a:pt x="187" y="101"/>
                  </a:cubicBezTo>
                  <a:cubicBezTo>
                    <a:pt x="186" y="101"/>
                    <a:pt x="183" y="102"/>
                    <a:pt x="182" y="101"/>
                  </a:cubicBezTo>
                  <a:cubicBezTo>
                    <a:pt x="182" y="100"/>
                    <a:pt x="182" y="98"/>
                    <a:pt x="182" y="97"/>
                  </a:cubicBezTo>
                  <a:cubicBezTo>
                    <a:pt x="182" y="96"/>
                    <a:pt x="184" y="94"/>
                    <a:pt x="185" y="93"/>
                  </a:cubicBezTo>
                  <a:cubicBezTo>
                    <a:pt x="186" y="92"/>
                    <a:pt x="188" y="89"/>
                    <a:pt x="188" y="87"/>
                  </a:cubicBezTo>
                  <a:cubicBezTo>
                    <a:pt x="188" y="85"/>
                    <a:pt x="188" y="81"/>
                    <a:pt x="187" y="79"/>
                  </a:cubicBezTo>
                  <a:cubicBezTo>
                    <a:pt x="186" y="78"/>
                    <a:pt x="184" y="77"/>
                    <a:pt x="183" y="75"/>
                  </a:cubicBezTo>
                  <a:cubicBezTo>
                    <a:pt x="182" y="74"/>
                    <a:pt x="181" y="71"/>
                    <a:pt x="180" y="70"/>
                  </a:cubicBezTo>
                  <a:cubicBezTo>
                    <a:pt x="180" y="67"/>
                    <a:pt x="179" y="62"/>
                    <a:pt x="178" y="60"/>
                  </a:cubicBezTo>
                  <a:cubicBezTo>
                    <a:pt x="177" y="59"/>
                    <a:pt x="175" y="57"/>
                    <a:pt x="174" y="57"/>
                  </a:cubicBezTo>
                  <a:cubicBezTo>
                    <a:pt x="172" y="56"/>
                    <a:pt x="170" y="57"/>
                    <a:pt x="169" y="58"/>
                  </a:cubicBezTo>
                  <a:cubicBezTo>
                    <a:pt x="168" y="58"/>
                    <a:pt x="166" y="58"/>
                    <a:pt x="165" y="59"/>
                  </a:cubicBezTo>
                  <a:cubicBezTo>
                    <a:pt x="164" y="60"/>
                    <a:pt x="162" y="63"/>
                    <a:pt x="161" y="65"/>
                  </a:cubicBezTo>
                  <a:cubicBezTo>
                    <a:pt x="160" y="65"/>
                    <a:pt x="158" y="67"/>
                    <a:pt x="157" y="67"/>
                  </a:cubicBezTo>
                  <a:cubicBezTo>
                    <a:pt x="156" y="67"/>
                    <a:pt x="153" y="65"/>
                    <a:pt x="152" y="65"/>
                  </a:cubicBezTo>
                  <a:cubicBezTo>
                    <a:pt x="149" y="63"/>
                    <a:pt x="145" y="59"/>
                    <a:pt x="143" y="58"/>
                  </a:cubicBezTo>
                  <a:cubicBezTo>
                    <a:pt x="142" y="57"/>
                    <a:pt x="139" y="55"/>
                    <a:pt x="138" y="54"/>
                  </a:cubicBezTo>
                  <a:cubicBezTo>
                    <a:pt x="137" y="53"/>
                    <a:pt x="135" y="51"/>
                    <a:pt x="134" y="50"/>
                  </a:cubicBezTo>
                  <a:cubicBezTo>
                    <a:pt x="132" y="48"/>
                    <a:pt x="130" y="44"/>
                    <a:pt x="130" y="42"/>
                  </a:cubicBezTo>
                  <a:cubicBezTo>
                    <a:pt x="129" y="40"/>
                    <a:pt x="129" y="37"/>
                    <a:pt x="128" y="34"/>
                  </a:cubicBezTo>
                  <a:cubicBezTo>
                    <a:pt x="140" y="34"/>
                    <a:pt x="140" y="34"/>
                    <a:pt x="140" y="34"/>
                  </a:cubicBezTo>
                  <a:cubicBezTo>
                    <a:pt x="145" y="15"/>
                    <a:pt x="145" y="15"/>
                    <a:pt x="145" y="15"/>
                  </a:cubicBezTo>
                  <a:cubicBezTo>
                    <a:pt x="155" y="15"/>
                    <a:pt x="155" y="15"/>
                    <a:pt x="155" y="15"/>
                  </a:cubicBezTo>
                  <a:cubicBezTo>
                    <a:pt x="164" y="1"/>
                    <a:pt x="164" y="1"/>
                    <a:pt x="164" y="1"/>
                  </a:cubicBezTo>
                  <a:cubicBezTo>
                    <a:pt x="180" y="19"/>
                    <a:pt x="180" y="19"/>
                    <a:pt x="180" y="19"/>
                  </a:cubicBezTo>
                  <a:cubicBezTo>
                    <a:pt x="185" y="20"/>
                    <a:pt x="185" y="20"/>
                    <a:pt x="185" y="20"/>
                  </a:cubicBezTo>
                  <a:cubicBezTo>
                    <a:pt x="197" y="35"/>
                    <a:pt x="197" y="35"/>
                    <a:pt x="197" y="35"/>
                  </a:cubicBezTo>
                  <a:cubicBezTo>
                    <a:pt x="225" y="28"/>
                    <a:pt x="225" y="28"/>
                    <a:pt x="225" y="28"/>
                  </a:cubicBezTo>
                  <a:cubicBezTo>
                    <a:pt x="229" y="36"/>
                    <a:pt x="229" y="36"/>
                    <a:pt x="229" y="36"/>
                  </a:cubicBezTo>
                  <a:cubicBezTo>
                    <a:pt x="241" y="37"/>
                    <a:pt x="241" y="37"/>
                    <a:pt x="241" y="37"/>
                  </a:cubicBezTo>
                  <a:cubicBezTo>
                    <a:pt x="243" y="27"/>
                    <a:pt x="243" y="27"/>
                    <a:pt x="243" y="27"/>
                  </a:cubicBezTo>
                  <a:cubicBezTo>
                    <a:pt x="258" y="29"/>
                    <a:pt x="258" y="29"/>
                    <a:pt x="258" y="29"/>
                  </a:cubicBezTo>
                  <a:cubicBezTo>
                    <a:pt x="258" y="39"/>
                    <a:pt x="258" y="39"/>
                    <a:pt x="258" y="39"/>
                  </a:cubicBezTo>
                  <a:cubicBezTo>
                    <a:pt x="265" y="40"/>
                    <a:pt x="265" y="40"/>
                    <a:pt x="265" y="40"/>
                  </a:cubicBezTo>
                  <a:cubicBezTo>
                    <a:pt x="265" y="25"/>
                    <a:pt x="265" y="25"/>
                    <a:pt x="265" y="25"/>
                  </a:cubicBezTo>
                  <a:cubicBezTo>
                    <a:pt x="255" y="14"/>
                    <a:pt x="255" y="14"/>
                    <a:pt x="255" y="14"/>
                  </a:cubicBezTo>
                  <a:cubicBezTo>
                    <a:pt x="261" y="8"/>
                    <a:pt x="261" y="8"/>
                    <a:pt x="261" y="8"/>
                  </a:cubicBezTo>
                  <a:cubicBezTo>
                    <a:pt x="267" y="13"/>
                    <a:pt x="267" y="13"/>
                    <a:pt x="267" y="13"/>
                  </a:cubicBezTo>
                  <a:cubicBezTo>
                    <a:pt x="275" y="4"/>
                    <a:pt x="275" y="4"/>
                    <a:pt x="275" y="4"/>
                  </a:cubicBezTo>
                  <a:cubicBezTo>
                    <a:pt x="275" y="3"/>
                    <a:pt x="275" y="3"/>
                    <a:pt x="275" y="3"/>
                  </a:cubicBezTo>
                  <a:cubicBezTo>
                    <a:pt x="282" y="3"/>
                    <a:pt x="282" y="3"/>
                    <a:pt x="282" y="3"/>
                  </a:cubicBezTo>
                  <a:cubicBezTo>
                    <a:pt x="287" y="11"/>
                    <a:pt x="287" y="11"/>
                    <a:pt x="287" y="11"/>
                  </a:cubicBezTo>
                  <a:cubicBezTo>
                    <a:pt x="296" y="10"/>
                    <a:pt x="296" y="10"/>
                    <a:pt x="296" y="1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300" y="0"/>
                    <a:pt x="300" y="0"/>
                    <a:pt x="300" y="0"/>
                  </a:cubicBezTo>
                  <a:cubicBezTo>
                    <a:pt x="300" y="0"/>
                    <a:pt x="302" y="4"/>
                    <a:pt x="303" y="5"/>
                  </a:cubicBezTo>
                  <a:cubicBezTo>
                    <a:pt x="304" y="8"/>
                    <a:pt x="306" y="12"/>
                    <a:pt x="307" y="14"/>
                  </a:cubicBezTo>
                  <a:cubicBezTo>
                    <a:pt x="308" y="16"/>
                    <a:pt x="311" y="20"/>
                    <a:pt x="313" y="22"/>
                  </a:cubicBezTo>
                  <a:cubicBezTo>
                    <a:pt x="315" y="23"/>
                    <a:pt x="317" y="25"/>
                    <a:pt x="319" y="25"/>
                  </a:cubicBezTo>
                  <a:cubicBezTo>
                    <a:pt x="321" y="26"/>
                    <a:pt x="325" y="27"/>
                    <a:pt x="327" y="27"/>
                  </a:cubicBezTo>
                  <a:cubicBezTo>
                    <a:pt x="329" y="27"/>
                    <a:pt x="333" y="26"/>
                    <a:pt x="336" y="25"/>
                  </a:cubicBezTo>
                  <a:cubicBezTo>
                    <a:pt x="336" y="25"/>
                    <a:pt x="338" y="25"/>
                    <a:pt x="339" y="25"/>
                  </a:cubicBezTo>
                  <a:cubicBezTo>
                    <a:pt x="341" y="25"/>
                    <a:pt x="344" y="26"/>
                    <a:pt x="346" y="26"/>
                  </a:cubicBezTo>
                  <a:cubicBezTo>
                    <a:pt x="348" y="27"/>
                    <a:pt x="351" y="28"/>
                    <a:pt x="353" y="28"/>
                  </a:cubicBezTo>
                  <a:close/>
                  <a:moveTo>
                    <a:pt x="308" y="588"/>
                  </a:moveTo>
                  <a:cubicBezTo>
                    <a:pt x="309" y="588"/>
                    <a:pt x="308" y="586"/>
                    <a:pt x="307" y="585"/>
                  </a:cubicBezTo>
                  <a:cubicBezTo>
                    <a:pt x="307" y="585"/>
                    <a:pt x="307" y="584"/>
                    <a:pt x="307" y="584"/>
                  </a:cubicBezTo>
                  <a:cubicBezTo>
                    <a:pt x="306" y="583"/>
                    <a:pt x="304" y="584"/>
                    <a:pt x="303" y="583"/>
                  </a:cubicBezTo>
                  <a:cubicBezTo>
                    <a:pt x="302" y="583"/>
                    <a:pt x="301" y="581"/>
                    <a:pt x="299" y="580"/>
                  </a:cubicBezTo>
                  <a:cubicBezTo>
                    <a:pt x="298" y="580"/>
                    <a:pt x="294" y="582"/>
                    <a:pt x="293" y="582"/>
                  </a:cubicBezTo>
                  <a:cubicBezTo>
                    <a:pt x="292" y="583"/>
                    <a:pt x="290" y="585"/>
                    <a:pt x="289" y="586"/>
                  </a:cubicBezTo>
                  <a:cubicBezTo>
                    <a:pt x="289" y="587"/>
                    <a:pt x="289" y="590"/>
                    <a:pt x="288" y="591"/>
                  </a:cubicBezTo>
                  <a:cubicBezTo>
                    <a:pt x="288" y="592"/>
                    <a:pt x="286" y="593"/>
                    <a:pt x="285" y="593"/>
                  </a:cubicBezTo>
                  <a:cubicBezTo>
                    <a:pt x="284" y="593"/>
                    <a:pt x="283" y="591"/>
                    <a:pt x="283" y="590"/>
                  </a:cubicBezTo>
                  <a:cubicBezTo>
                    <a:pt x="283" y="589"/>
                    <a:pt x="284" y="588"/>
                    <a:pt x="284" y="587"/>
                  </a:cubicBezTo>
                  <a:cubicBezTo>
                    <a:pt x="284" y="587"/>
                    <a:pt x="282" y="587"/>
                    <a:pt x="281" y="587"/>
                  </a:cubicBezTo>
                  <a:cubicBezTo>
                    <a:pt x="280" y="588"/>
                    <a:pt x="280" y="591"/>
                    <a:pt x="280" y="592"/>
                  </a:cubicBezTo>
                  <a:cubicBezTo>
                    <a:pt x="279" y="594"/>
                    <a:pt x="279" y="597"/>
                    <a:pt x="280" y="599"/>
                  </a:cubicBezTo>
                  <a:cubicBezTo>
                    <a:pt x="280" y="600"/>
                    <a:pt x="281" y="603"/>
                    <a:pt x="281" y="605"/>
                  </a:cubicBezTo>
                  <a:cubicBezTo>
                    <a:pt x="281" y="606"/>
                    <a:pt x="281" y="609"/>
                    <a:pt x="281" y="611"/>
                  </a:cubicBezTo>
                  <a:cubicBezTo>
                    <a:pt x="281" y="612"/>
                    <a:pt x="281" y="614"/>
                    <a:pt x="282" y="614"/>
                  </a:cubicBezTo>
                  <a:cubicBezTo>
                    <a:pt x="282" y="614"/>
                    <a:pt x="283" y="613"/>
                    <a:pt x="283" y="613"/>
                  </a:cubicBezTo>
                  <a:cubicBezTo>
                    <a:pt x="284" y="612"/>
                    <a:pt x="286" y="610"/>
                    <a:pt x="288" y="609"/>
                  </a:cubicBezTo>
                  <a:cubicBezTo>
                    <a:pt x="288" y="608"/>
                    <a:pt x="290" y="606"/>
                    <a:pt x="291" y="605"/>
                  </a:cubicBezTo>
                  <a:cubicBezTo>
                    <a:pt x="293" y="604"/>
                    <a:pt x="295" y="602"/>
                    <a:pt x="296" y="601"/>
                  </a:cubicBezTo>
                  <a:cubicBezTo>
                    <a:pt x="298" y="599"/>
                    <a:pt x="301" y="597"/>
                    <a:pt x="303" y="595"/>
                  </a:cubicBezTo>
                  <a:cubicBezTo>
                    <a:pt x="304" y="594"/>
                    <a:pt x="306" y="592"/>
                    <a:pt x="307" y="591"/>
                  </a:cubicBezTo>
                  <a:cubicBezTo>
                    <a:pt x="308" y="591"/>
                    <a:pt x="308" y="589"/>
                    <a:pt x="308" y="588"/>
                  </a:cubicBezTo>
                  <a:close/>
                  <a:moveTo>
                    <a:pt x="279" y="616"/>
                  </a:moveTo>
                  <a:cubicBezTo>
                    <a:pt x="280" y="615"/>
                    <a:pt x="280" y="613"/>
                    <a:pt x="280" y="612"/>
                  </a:cubicBezTo>
                  <a:cubicBezTo>
                    <a:pt x="280" y="611"/>
                    <a:pt x="279" y="609"/>
                    <a:pt x="279" y="608"/>
                  </a:cubicBezTo>
                  <a:cubicBezTo>
                    <a:pt x="279" y="607"/>
                    <a:pt x="279" y="605"/>
                    <a:pt x="278" y="604"/>
                  </a:cubicBezTo>
                  <a:cubicBezTo>
                    <a:pt x="278" y="604"/>
                    <a:pt x="278" y="603"/>
                    <a:pt x="277" y="603"/>
                  </a:cubicBezTo>
                  <a:cubicBezTo>
                    <a:pt x="277" y="602"/>
                    <a:pt x="275" y="602"/>
                    <a:pt x="275" y="602"/>
                  </a:cubicBezTo>
                  <a:cubicBezTo>
                    <a:pt x="274" y="601"/>
                    <a:pt x="274" y="599"/>
                    <a:pt x="274" y="599"/>
                  </a:cubicBezTo>
                  <a:cubicBezTo>
                    <a:pt x="273" y="598"/>
                    <a:pt x="272" y="598"/>
                    <a:pt x="271" y="598"/>
                  </a:cubicBezTo>
                  <a:cubicBezTo>
                    <a:pt x="271" y="598"/>
                    <a:pt x="270" y="599"/>
                    <a:pt x="270" y="599"/>
                  </a:cubicBezTo>
                  <a:cubicBezTo>
                    <a:pt x="268" y="600"/>
                    <a:pt x="267" y="598"/>
                    <a:pt x="266" y="598"/>
                  </a:cubicBezTo>
                  <a:cubicBezTo>
                    <a:pt x="265" y="598"/>
                    <a:pt x="263" y="598"/>
                    <a:pt x="263" y="599"/>
                  </a:cubicBezTo>
                  <a:cubicBezTo>
                    <a:pt x="262" y="600"/>
                    <a:pt x="260" y="602"/>
                    <a:pt x="260" y="603"/>
                  </a:cubicBezTo>
                  <a:cubicBezTo>
                    <a:pt x="259" y="605"/>
                    <a:pt x="258" y="608"/>
                    <a:pt x="259" y="610"/>
                  </a:cubicBezTo>
                  <a:cubicBezTo>
                    <a:pt x="259" y="611"/>
                    <a:pt x="260" y="613"/>
                    <a:pt x="260" y="614"/>
                  </a:cubicBezTo>
                  <a:cubicBezTo>
                    <a:pt x="261" y="615"/>
                    <a:pt x="262" y="616"/>
                    <a:pt x="262" y="617"/>
                  </a:cubicBezTo>
                  <a:cubicBezTo>
                    <a:pt x="263" y="618"/>
                    <a:pt x="263" y="620"/>
                    <a:pt x="263" y="621"/>
                  </a:cubicBezTo>
                  <a:cubicBezTo>
                    <a:pt x="263" y="622"/>
                    <a:pt x="263" y="624"/>
                    <a:pt x="263" y="625"/>
                  </a:cubicBezTo>
                  <a:cubicBezTo>
                    <a:pt x="263" y="626"/>
                    <a:pt x="264" y="628"/>
                    <a:pt x="265" y="628"/>
                  </a:cubicBezTo>
                  <a:cubicBezTo>
                    <a:pt x="266" y="628"/>
                    <a:pt x="267" y="626"/>
                    <a:pt x="267" y="626"/>
                  </a:cubicBezTo>
                  <a:cubicBezTo>
                    <a:pt x="268" y="625"/>
                    <a:pt x="269" y="624"/>
                    <a:pt x="270" y="623"/>
                  </a:cubicBezTo>
                  <a:cubicBezTo>
                    <a:pt x="271" y="623"/>
                    <a:pt x="272" y="621"/>
                    <a:pt x="273" y="620"/>
                  </a:cubicBezTo>
                  <a:cubicBezTo>
                    <a:pt x="274" y="620"/>
                    <a:pt x="276" y="618"/>
                    <a:pt x="277" y="618"/>
                  </a:cubicBezTo>
                  <a:cubicBezTo>
                    <a:pt x="278" y="617"/>
                    <a:pt x="279" y="616"/>
                    <a:pt x="279" y="616"/>
                  </a:cubicBezTo>
                  <a:close/>
                </a:path>
              </a:pathLst>
            </a:custGeom>
            <a:solidFill>
              <a:srgbClr val="C00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23BEDA33-C51B-957E-3098-11DC4EA67A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075" y="2663825"/>
              <a:ext cx="106363" cy="53975"/>
            </a:xfrm>
            <a:custGeom>
              <a:avLst/>
              <a:gdLst>
                <a:gd name="T0" fmla="*/ 56 w 56"/>
                <a:gd name="T1" fmla="*/ 16 h 29"/>
                <a:gd name="T2" fmla="*/ 55 w 56"/>
                <a:gd name="T3" fmla="*/ 19 h 29"/>
                <a:gd name="T4" fmla="*/ 47 w 56"/>
                <a:gd name="T5" fmla="*/ 22 h 29"/>
                <a:gd name="T6" fmla="*/ 44 w 56"/>
                <a:gd name="T7" fmla="*/ 20 h 29"/>
                <a:gd name="T8" fmla="*/ 38 w 56"/>
                <a:gd name="T9" fmla="*/ 17 h 29"/>
                <a:gd name="T10" fmla="*/ 34 w 56"/>
                <a:gd name="T11" fmla="*/ 18 h 29"/>
                <a:gd name="T12" fmla="*/ 31 w 56"/>
                <a:gd name="T13" fmla="*/ 20 h 29"/>
                <a:gd name="T14" fmla="*/ 30 w 56"/>
                <a:gd name="T15" fmla="*/ 23 h 29"/>
                <a:gd name="T16" fmla="*/ 31 w 56"/>
                <a:gd name="T17" fmla="*/ 27 h 29"/>
                <a:gd name="T18" fmla="*/ 30 w 56"/>
                <a:gd name="T19" fmla="*/ 29 h 29"/>
                <a:gd name="T20" fmla="*/ 27 w 56"/>
                <a:gd name="T21" fmla="*/ 28 h 29"/>
                <a:gd name="T22" fmla="*/ 23 w 56"/>
                <a:gd name="T23" fmla="*/ 25 h 29"/>
                <a:gd name="T24" fmla="*/ 20 w 56"/>
                <a:gd name="T25" fmla="*/ 20 h 29"/>
                <a:gd name="T26" fmla="*/ 15 w 56"/>
                <a:gd name="T27" fmla="*/ 16 h 29"/>
                <a:gd name="T28" fmla="*/ 9 w 56"/>
                <a:gd name="T29" fmla="*/ 13 h 29"/>
                <a:gd name="T30" fmla="*/ 3 w 56"/>
                <a:gd name="T31" fmla="*/ 7 h 29"/>
                <a:gd name="T32" fmla="*/ 0 w 56"/>
                <a:gd name="T33" fmla="*/ 4 h 29"/>
                <a:gd name="T34" fmla="*/ 0 w 56"/>
                <a:gd name="T35" fmla="*/ 1 h 29"/>
                <a:gd name="T36" fmla="*/ 4 w 56"/>
                <a:gd name="T37" fmla="*/ 0 h 29"/>
                <a:gd name="T38" fmla="*/ 7 w 56"/>
                <a:gd name="T39" fmla="*/ 1 h 29"/>
                <a:gd name="T40" fmla="*/ 11 w 56"/>
                <a:gd name="T41" fmla="*/ 5 h 29"/>
                <a:gd name="T42" fmla="*/ 17 w 56"/>
                <a:gd name="T43" fmla="*/ 9 h 29"/>
                <a:gd name="T44" fmla="*/ 23 w 56"/>
                <a:gd name="T45" fmla="*/ 9 h 29"/>
                <a:gd name="T46" fmla="*/ 33 w 56"/>
                <a:gd name="T47" fmla="*/ 8 h 29"/>
                <a:gd name="T48" fmla="*/ 41 w 56"/>
                <a:gd name="T49" fmla="*/ 8 h 29"/>
                <a:gd name="T50" fmla="*/ 47 w 56"/>
                <a:gd name="T51" fmla="*/ 10 h 29"/>
                <a:gd name="T52" fmla="*/ 52 w 56"/>
                <a:gd name="T53" fmla="*/ 14 h 29"/>
                <a:gd name="T54" fmla="*/ 56 w 56"/>
                <a:gd name="T55" fmla="*/ 16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6" h="29">
                  <a:moveTo>
                    <a:pt x="56" y="16"/>
                  </a:moveTo>
                  <a:cubicBezTo>
                    <a:pt x="55" y="19"/>
                    <a:pt x="55" y="19"/>
                    <a:pt x="55" y="19"/>
                  </a:cubicBezTo>
                  <a:cubicBezTo>
                    <a:pt x="47" y="22"/>
                    <a:pt x="47" y="22"/>
                    <a:pt x="47" y="22"/>
                  </a:cubicBezTo>
                  <a:cubicBezTo>
                    <a:pt x="46" y="21"/>
                    <a:pt x="45" y="20"/>
                    <a:pt x="44" y="20"/>
                  </a:cubicBezTo>
                  <a:cubicBezTo>
                    <a:pt x="42" y="19"/>
                    <a:pt x="39" y="18"/>
                    <a:pt x="38" y="17"/>
                  </a:cubicBezTo>
                  <a:cubicBezTo>
                    <a:pt x="37" y="17"/>
                    <a:pt x="35" y="17"/>
                    <a:pt x="34" y="18"/>
                  </a:cubicBezTo>
                  <a:cubicBezTo>
                    <a:pt x="33" y="18"/>
                    <a:pt x="31" y="19"/>
                    <a:pt x="31" y="20"/>
                  </a:cubicBezTo>
                  <a:cubicBezTo>
                    <a:pt x="31" y="21"/>
                    <a:pt x="30" y="22"/>
                    <a:pt x="30" y="23"/>
                  </a:cubicBezTo>
                  <a:cubicBezTo>
                    <a:pt x="30" y="24"/>
                    <a:pt x="31" y="26"/>
                    <a:pt x="31" y="27"/>
                  </a:cubicBezTo>
                  <a:cubicBezTo>
                    <a:pt x="31" y="27"/>
                    <a:pt x="30" y="29"/>
                    <a:pt x="30" y="29"/>
                  </a:cubicBezTo>
                  <a:cubicBezTo>
                    <a:pt x="29" y="29"/>
                    <a:pt x="28" y="29"/>
                    <a:pt x="27" y="28"/>
                  </a:cubicBezTo>
                  <a:cubicBezTo>
                    <a:pt x="26" y="28"/>
                    <a:pt x="24" y="26"/>
                    <a:pt x="23" y="25"/>
                  </a:cubicBezTo>
                  <a:cubicBezTo>
                    <a:pt x="22" y="24"/>
                    <a:pt x="21" y="21"/>
                    <a:pt x="20" y="20"/>
                  </a:cubicBezTo>
                  <a:cubicBezTo>
                    <a:pt x="19" y="19"/>
                    <a:pt x="16" y="17"/>
                    <a:pt x="15" y="16"/>
                  </a:cubicBezTo>
                  <a:cubicBezTo>
                    <a:pt x="14" y="15"/>
                    <a:pt x="11" y="14"/>
                    <a:pt x="9" y="13"/>
                  </a:cubicBezTo>
                  <a:cubicBezTo>
                    <a:pt x="7" y="11"/>
                    <a:pt x="4" y="9"/>
                    <a:pt x="3" y="7"/>
                  </a:cubicBezTo>
                  <a:cubicBezTo>
                    <a:pt x="2" y="6"/>
                    <a:pt x="1" y="5"/>
                    <a:pt x="0" y="4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3" y="0"/>
                    <a:pt x="4" y="0"/>
                  </a:cubicBezTo>
                  <a:cubicBezTo>
                    <a:pt x="5" y="0"/>
                    <a:pt x="6" y="0"/>
                    <a:pt x="7" y="1"/>
                  </a:cubicBezTo>
                  <a:cubicBezTo>
                    <a:pt x="8" y="1"/>
                    <a:pt x="10" y="4"/>
                    <a:pt x="11" y="5"/>
                  </a:cubicBezTo>
                  <a:cubicBezTo>
                    <a:pt x="12" y="6"/>
                    <a:pt x="15" y="8"/>
                    <a:pt x="17" y="9"/>
                  </a:cubicBezTo>
                  <a:cubicBezTo>
                    <a:pt x="18" y="9"/>
                    <a:pt x="22" y="9"/>
                    <a:pt x="23" y="9"/>
                  </a:cubicBezTo>
                  <a:cubicBezTo>
                    <a:pt x="26" y="9"/>
                    <a:pt x="31" y="8"/>
                    <a:pt x="33" y="8"/>
                  </a:cubicBezTo>
                  <a:cubicBezTo>
                    <a:pt x="35" y="8"/>
                    <a:pt x="39" y="7"/>
                    <a:pt x="41" y="8"/>
                  </a:cubicBezTo>
                  <a:cubicBezTo>
                    <a:pt x="43" y="8"/>
                    <a:pt x="46" y="9"/>
                    <a:pt x="47" y="10"/>
                  </a:cubicBezTo>
                  <a:cubicBezTo>
                    <a:pt x="49" y="11"/>
                    <a:pt x="51" y="13"/>
                    <a:pt x="52" y="14"/>
                  </a:cubicBezTo>
                  <a:cubicBezTo>
                    <a:pt x="53" y="14"/>
                    <a:pt x="54" y="15"/>
                    <a:pt x="56" y="16"/>
                  </a:cubicBezTo>
                  <a:close/>
                </a:path>
              </a:pathLst>
            </a:custGeom>
            <a:grpFill/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21C6D7EB-53BB-D77E-1717-A0D68F2844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6488" y="1901825"/>
              <a:ext cx="879475" cy="747713"/>
            </a:xfrm>
            <a:custGeom>
              <a:avLst/>
              <a:gdLst>
                <a:gd name="T0" fmla="*/ 393 w 463"/>
                <a:gd name="T1" fmla="*/ 78 h 393"/>
                <a:gd name="T2" fmla="*/ 381 w 463"/>
                <a:gd name="T3" fmla="*/ 72 h 393"/>
                <a:gd name="T4" fmla="*/ 402 w 463"/>
                <a:gd name="T5" fmla="*/ 64 h 393"/>
                <a:gd name="T6" fmla="*/ 413 w 463"/>
                <a:gd name="T7" fmla="*/ 54 h 393"/>
                <a:gd name="T8" fmla="*/ 432 w 463"/>
                <a:gd name="T9" fmla="*/ 44 h 393"/>
                <a:gd name="T10" fmla="*/ 443 w 463"/>
                <a:gd name="T11" fmla="*/ 81 h 393"/>
                <a:gd name="T12" fmla="*/ 447 w 463"/>
                <a:gd name="T13" fmla="*/ 102 h 393"/>
                <a:gd name="T14" fmla="*/ 449 w 463"/>
                <a:gd name="T15" fmla="*/ 161 h 393"/>
                <a:gd name="T16" fmla="*/ 447 w 463"/>
                <a:gd name="T17" fmla="*/ 208 h 393"/>
                <a:gd name="T18" fmla="*/ 449 w 463"/>
                <a:gd name="T19" fmla="*/ 253 h 393"/>
                <a:gd name="T20" fmla="*/ 433 w 463"/>
                <a:gd name="T21" fmla="*/ 303 h 393"/>
                <a:gd name="T22" fmla="*/ 428 w 463"/>
                <a:gd name="T23" fmla="*/ 332 h 393"/>
                <a:gd name="T24" fmla="*/ 361 w 463"/>
                <a:gd name="T25" fmla="*/ 334 h 393"/>
                <a:gd name="T26" fmla="*/ 324 w 463"/>
                <a:gd name="T27" fmla="*/ 342 h 393"/>
                <a:gd name="T28" fmla="*/ 279 w 463"/>
                <a:gd name="T29" fmla="*/ 364 h 393"/>
                <a:gd name="T30" fmla="*/ 274 w 463"/>
                <a:gd name="T31" fmla="*/ 346 h 393"/>
                <a:gd name="T32" fmla="*/ 278 w 463"/>
                <a:gd name="T33" fmla="*/ 309 h 393"/>
                <a:gd name="T34" fmla="*/ 273 w 463"/>
                <a:gd name="T35" fmla="*/ 293 h 393"/>
                <a:gd name="T36" fmla="*/ 267 w 463"/>
                <a:gd name="T37" fmla="*/ 281 h 393"/>
                <a:gd name="T38" fmla="*/ 257 w 463"/>
                <a:gd name="T39" fmla="*/ 262 h 393"/>
                <a:gd name="T40" fmla="*/ 258 w 463"/>
                <a:gd name="T41" fmla="*/ 290 h 393"/>
                <a:gd name="T42" fmla="*/ 269 w 463"/>
                <a:gd name="T43" fmla="*/ 303 h 393"/>
                <a:gd name="T44" fmla="*/ 277 w 463"/>
                <a:gd name="T45" fmla="*/ 316 h 393"/>
                <a:gd name="T46" fmla="*/ 260 w 463"/>
                <a:gd name="T47" fmla="*/ 355 h 393"/>
                <a:gd name="T48" fmla="*/ 257 w 463"/>
                <a:gd name="T49" fmla="*/ 389 h 393"/>
                <a:gd name="T50" fmla="*/ 212 w 463"/>
                <a:gd name="T51" fmla="*/ 389 h 393"/>
                <a:gd name="T52" fmla="*/ 202 w 463"/>
                <a:gd name="T53" fmla="*/ 373 h 393"/>
                <a:gd name="T54" fmla="*/ 219 w 463"/>
                <a:gd name="T55" fmla="*/ 340 h 393"/>
                <a:gd name="T56" fmla="*/ 198 w 463"/>
                <a:gd name="T57" fmla="*/ 357 h 393"/>
                <a:gd name="T58" fmla="*/ 197 w 463"/>
                <a:gd name="T59" fmla="*/ 368 h 393"/>
                <a:gd name="T60" fmla="*/ 162 w 463"/>
                <a:gd name="T61" fmla="*/ 389 h 393"/>
                <a:gd name="T62" fmla="*/ 151 w 463"/>
                <a:gd name="T63" fmla="*/ 362 h 393"/>
                <a:gd name="T64" fmla="*/ 142 w 463"/>
                <a:gd name="T65" fmla="*/ 336 h 393"/>
                <a:gd name="T66" fmla="*/ 131 w 463"/>
                <a:gd name="T67" fmla="*/ 304 h 393"/>
                <a:gd name="T68" fmla="*/ 151 w 463"/>
                <a:gd name="T69" fmla="*/ 306 h 393"/>
                <a:gd name="T70" fmla="*/ 168 w 463"/>
                <a:gd name="T71" fmla="*/ 295 h 393"/>
                <a:gd name="T72" fmla="*/ 151 w 463"/>
                <a:gd name="T73" fmla="*/ 255 h 393"/>
                <a:gd name="T74" fmla="*/ 148 w 463"/>
                <a:gd name="T75" fmla="*/ 239 h 393"/>
                <a:gd name="T76" fmla="*/ 128 w 463"/>
                <a:gd name="T77" fmla="*/ 241 h 393"/>
                <a:gd name="T78" fmla="*/ 114 w 463"/>
                <a:gd name="T79" fmla="*/ 227 h 393"/>
                <a:gd name="T80" fmla="*/ 98 w 463"/>
                <a:gd name="T81" fmla="*/ 208 h 393"/>
                <a:gd name="T82" fmla="*/ 93 w 463"/>
                <a:gd name="T83" fmla="*/ 192 h 393"/>
                <a:gd name="T84" fmla="*/ 102 w 463"/>
                <a:gd name="T85" fmla="*/ 179 h 393"/>
                <a:gd name="T86" fmla="*/ 96 w 463"/>
                <a:gd name="T87" fmla="*/ 161 h 393"/>
                <a:gd name="T88" fmla="*/ 84 w 463"/>
                <a:gd name="T89" fmla="*/ 151 h 393"/>
                <a:gd name="T90" fmla="*/ 73 w 463"/>
                <a:gd name="T91" fmla="*/ 150 h 393"/>
                <a:gd name="T92" fmla="*/ 61 w 463"/>
                <a:gd name="T93" fmla="*/ 144 h 393"/>
                <a:gd name="T94" fmla="*/ 25 w 463"/>
                <a:gd name="T95" fmla="*/ 136 h 393"/>
                <a:gd name="T96" fmla="*/ 32 w 463"/>
                <a:gd name="T97" fmla="*/ 103 h 393"/>
                <a:gd name="T98" fmla="*/ 1 w 463"/>
                <a:gd name="T99" fmla="*/ 53 h 393"/>
                <a:gd name="T100" fmla="*/ 12 w 463"/>
                <a:gd name="T101" fmla="*/ 33 h 393"/>
                <a:gd name="T102" fmla="*/ 21 w 463"/>
                <a:gd name="T103" fmla="*/ 22 h 393"/>
                <a:gd name="T104" fmla="*/ 49 w 463"/>
                <a:gd name="T105" fmla="*/ 24 h 393"/>
                <a:gd name="T106" fmla="*/ 107 w 463"/>
                <a:gd name="T107" fmla="*/ 18 h 393"/>
                <a:gd name="T108" fmla="*/ 136 w 463"/>
                <a:gd name="T109" fmla="*/ 0 h 393"/>
                <a:gd name="T110" fmla="*/ 186 w 463"/>
                <a:gd name="T111" fmla="*/ 24 h 393"/>
                <a:gd name="T112" fmla="*/ 204 w 463"/>
                <a:gd name="T113" fmla="*/ 43 h 393"/>
                <a:gd name="T114" fmla="*/ 232 w 463"/>
                <a:gd name="T115" fmla="*/ 39 h 393"/>
                <a:gd name="T116" fmla="*/ 252 w 463"/>
                <a:gd name="T117" fmla="*/ 73 h 393"/>
                <a:gd name="T118" fmla="*/ 255 w 463"/>
                <a:gd name="T119" fmla="*/ 106 h 393"/>
                <a:gd name="T120" fmla="*/ 296 w 463"/>
                <a:gd name="T121" fmla="*/ 112 h 393"/>
                <a:gd name="T122" fmla="*/ 326 w 463"/>
                <a:gd name="T123" fmla="*/ 10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63" h="393">
                  <a:moveTo>
                    <a:pt x="374" y="110"/>
                  </a:moveTo>
                  <a:cubicBezTo>
                    <a:pt x="374" y="110"/>
                    <a:pt x="382" y="84"/>
                    <a:pt x="382" y="84"/>
                  </a:cubicBezTo>
                  <a:cubicBezTo>
                    <a:pt x="380" y="81"/>
                    <a:pt x="380" y="81"/>
                    <a:pt x="380" y="81"/>
                  </a:cubicBezTo>
                  <a:cubicBezTo>
                    <a:pt x="380" y="81"/>
                    <a:pt x="381" y="78"/>
                    <a:pt x="381" y="78"/>
                  </a:cubicBezTo>
                  <a:cubicBezTo>
                    <a:pt x="383" y="77"/>
                    <a:pt x="385" y="77"/>
                    <a:pt x="387" y="78"/>
                  </a:cubicBezTo>
                  <a:cubicBezTo>
                    <a:pt x="388" y="78"/>
                    <a:pt x="391" y="78"/>
                    <a:pt x="393" y="78"/>
                  </a:cubicBezTo>
                  <a:cubicBezTo>
                    <a:pt x="394" y="78"/>
                    <a:pt x="396" y="78"/>
                    <a:pt x="396" y="77"/>
                  </a:cubicBezTo>
                  <a:cubicBezTo>
                    <a:pt x="397" y="77"/>
                    <a:pt x="396" y="76"/>
                    <a:pt x="396" y="75"/>
                  </a:cubicBezTo>
                  <a:cubicBezTo>
                    <a:pt x="396" y="74"/>
                    <a:pt x="396" y="73"/>
                    <a:pt x="395" y="72"/>
                  </a:cubicBezTo>
                  <a:cubicBezTo>
                    <a:pt x="394" y="72"/>
                    <a:pt x="392" y="72"/>
                    <a:pt x="391" y="72"/>
                  </a:cubicBezTo>
                  <a:cubicBezTo>
                    <a:pt x="390" y="72"/>
                    <a:pt x="386" y="72"/>
                    <a:pt x="385" y="72"/>
                  </a:cubicBezTo>
                  <a:cubicBezTo>
                    <a:pt x="384" y="72"/>
                    <a:pt x="381" y="73"/>
                    <a:pt x="381" y="72"/>
                  </a:cubicBezTo>
                  <a:cubicBezTo>
                    <a:pt x="380" y="71"/>
                    <a:pt x="382" y="70"/>
                    <a:pt x="383" y="69"/>
                  </a:cubicBezTo>
                  <a:cubicBezTo>
                    <a:pt x="383" y="69"/>
                    <a:pt x="384" y="68"/>
                    <a:pt x="385" y="67"/>
                  </a:cubicBezTo>
                  <a:cubicBezTo>
                    <a:pt x="386" y="67"/>
                    <a:pt x="388" y="67"/>
                    <a:pt x="389" y="67"/>
                  </a:cubicBezTo>
                  <a:cubicBezTo>
                    <a:pt x="391" y="66"/>
                    <a:pt x="395" y="66"/>
                    <a:pt x="396" y="65"/>
                  </a:cubicBezTo>
                  <a:cubicBezTo>
                    <a:pt x="397" y="64"/>
                    <a:pt x="398" y="63"/>
                    <a:pt x="399" y="63"/>
                  </a:cubicBezTo>
                  <a:cubicBezTo>
                    <a:pt x="400" y="63"/>
                    <a:pt x="402" y="64"/>
                    <a:pt x="402" y="64"/>
                  </a:cubicBezTo>
                  <a:cubicBezTo>
                    <a:pt x="403" y="65"/>
                    <a:pt x="402" y="67"/>
                    <a:pt x="403" y="68"/>
                  </a:cubicBezTo>
                  <a:cubicBezTo>
                    <a:pt x="404" y="69"/>
                    <a:pt x="406" y="68"/>
                    <a:pt x="407" y="68"/>
                  </a:cubicBezTo>
                  <a:cubicBezTo>
                    <a:pt x="408" y="69"/>
                    <a:pt x="411" y="69"/>
                    <a:pt x="413" y="68"/>
                  </a:cubicBezTo>
                  <a:cubicBezTo>
                    <a:pt x="413" y="68"/>
                    <a:pt x="415" y="67"/>
                    <a:pt x="415" y="66"/>
                  </a:cubicBezTo>
                  <a:cubicBezTo>
                    <a:pt x="416" y="65"/>
                    <a:pt x="415" y="63"/>
                    <a:pt x="415" y="61"/>
                  </a:cubicBezTo>
                  <a:cubicBezTo>
                    <a:pt x="415" y="60"/>
                    <a:pt x="414" y="56"/>
                    <a:pt x="413" y="54"/>
                  </a:cubicBezTo>
                  <a:cubicBezTo>
                    <a:pt x="413" y="53"/>
                    <a:pt x="414" y="51"/>
                    <a:pt x="414" y="51"/>
                  </a:cubicBezTo>
                  <a:cubicBezTo>
                    <a:pt x="415" y="50"/>
                    <a:pt x="416" y="50"/>
                    <a:pt x="416" y="49"/>
                  </a:cubicBezTo>
                  <a:cubicBezTo>
                    <a:pt x="418" y="49"/>
                    <a:pt x="420" y="48"/>
                    <a:pt x="421" y="47"/>
                  </a:cubicBezTo>
                  <a:cubicBezTo>
                    <a:pt x="423" y="47"/>
                    <a:pt x="425" y="46"/>
                    <a:pt x="427" y="45"/>
                  </a:cubicBezTo>
                  <a:cubicBezTo>
                    <a:pt x="428" y="45"/>
                    <a:pt x="429" y="43"/>
                    <a:pt x="430" y="43"/>
                  </a:cubicBezTo>
                  <a:cubicBezTo>
                    <a:pt x="431" y="43"/>
                    <a:pt x="432" y="44"/>
                    <a:pt x="432" y="44"/>
                  </a:cubicBezTo>
                  <a:cubicBezTo>
                    <a:pt x="433" y="45"/>
                    <a:pt x="433" y="47"/>
                    <a:pt x="434" y="48"/>
                  </a:cubicBezTo>
                  <a:cubicBezTo>
                    <a:pt x="435" y="49"/>
                    <a:pt x="438" y="50"/>
                    <a:pt x="439" y="51"/>
                  </a:cubicBezTo>
                  <a:cubicBezTo>
                    <a:pt x="440" y="51"/>
                    <a:pt x="441" y="52"/>
                    <a:pt x="441" y="52"/>
                  </a:cubicBezTo>
                  <a:cubicBezTo>
                    <a:pt x="439" y="62"/>
                    <a:pt x="439" y="62"/>
                    <a:pt x="439" y="62"/>
                  </a:cubicBezTo>
                  <a:cubicBezTo>
                    <a:pt x="441" y="81"/>
                    <a:pt x="441" y="81"/>
                    <a:pt x="441" y="81"/>
                  </a:cubicBezTo>
                  <a:cubicBezTo>
                    <a:pt x="441" y="81"/>
                    <a:pt x="442" y="81"/>
                    <a:pt x="443" y="81"/>
                  </a:cubicBezTo>
                  <a:cubicBezTo>
                    <a:pt x="444" y="81"/>
                    <a:pt x="445" y="81"/>
                    <a:pt x="446" y="82"/>
                  </a:cubicBezTo>
                  <a:cubicBezTo>
                    <a:pt x="446" y="82"/>
                    <a:pt x="447" y="83"/>
                    <a:pt x="446" y="84"/>
                  </a:cubicBezTo>
                  <a:cubicBezTo>
                    <a:pt x="446" y="85"/>
                    <a:pt x="445" y="86"/>
                    <a:pt x="445" y="86"/>
                  </a:cubicBezTo>
                  <a:cubicBezTo>
                    <a:pt x="451" y="95"/>
                    <a:pt x="451" y="95"/>
                    <a:pt x="451" y="95"/>
                  </a:cubicBezTo>
                  <a:cubicBezTo>
                    <a:pt x="451" y="99"/>
                    <a:pt x="451" y="99"/>
                    <a:pt x="451" y="99"/>
                  </a:cubicBezTo>
                  <a:cubicBezTo>
                    <a:pt x="447" y="102"/>
                    <a:pt x="447" y="102"/>
                    <a:pt x="447" y="102"/>
                  </a:cubicBezTo>
                  <a:cubicBezTo>
                    <a:pt x="450" y="117"/>
                    <a:pt x="450" y="117"/>
                    <a:pt x="450" y="117"/>
                  </a:cubicBezTo>
                  <a:cubicBezTo>
                    <a:pt x="436" y="127"/>
                    <a:pt x="436" y="127"/>
                    <a:pt x="436" y="127"/>
                  </a:cubicBezTo>
                  <a:cubicBezTo>
                    <a:pt x="437" y="144"/>
                    <a:pt x="437" y="144"/>
                    <a:pt x="437" y="144"/>
                  </a:cubicBezTo>
                  <a:cubicBezTo>
                    <a:pt x="441" y="159"/>
                    <a:pt x="441" y="159"/>
                    <a:pt x="441" y="159"/>
                  </a:cubicBezTo>
                  <a:cubicBezTo>
                    <a:pt x="441" y="159"/>
                    <a:pt x="444" y="160"/>
                    <a:pt x="445" y="160"/>
                  </a:cubicBezTo>
                  <a:cubicBezTo>
                    <a:pt x="446" y="161"/>
                    <a:pt x="448" y="161"/>
                    <a:pt x="449" y="161"/>
                  </a:cubicBezTo>
                  <a:cubicBezTo>
                    <a:pt x="457" y="177"/>
                    <a:pt x="457" y="177"/>
                    <a:pt x="457" y="177"/>
                  </a:cubicBezTo>
                  <a:cubicBezTo>
                    <a:pt x="463" y="200"/>
                    <a:pt x="463" y="200"/>
                    <a:pt x="463" y="200"/>
                  </a:cubicBezTo>
                  <a:cubicBezTo>
                    <a:pt x="452" y="200"/>
                    <a:pt x="452" y="200"/>
                    <a:pt x="452" y="200"/>
                  </a:cubicBezTo>
                  <a:cubicBezTo>
                    <a:pt x="445" y="186"/>
                    <a:pt x="445" y="186"/>
                    <a:pt x="445" y="186"/>
                  </a:cubicBezTo>
                  <a:cubicBezTo>
                    <a:pt x="440" y="189"/>
                    <a:pt x="440" y="189"/>
                    <a:pt x="440" y="189"/>
                  </a:cubicBezTo>
                  <a:cubicBezTo>
                    <a:pt x="447" y="208"/>
                    <a:pt x="447" y="208"/>
                    <a:pt x="447" y="208"/>
                  </a:cubicBezTo>
                  <a:cubicBezTo>
                    <a:pt x="455" y="209"/>
                    <a:pt x="455" y="209"/>
                    <a:pt x="455" y="209"/>
                  </a:cubicBezTo>
                  <a:cubicBezTo>
                    <a:pt x="459" y="219"/>
                    <a:pt x="459" y="219"/>
                    <a:pt x="459" y="219"/>
                  </a:cubicBezTo>
                  <a:cubicBezTo>
                    <a:pt x="453" y="224"/>
                    <a:pt x="453" y="224"/>
                    <a:pt x="453" y="224"/>
                  </a:cubicBezTo>
                  <a:cubicBezTo>
                    <a:pt x="454" y="235"/>
                    <a:pt x="454" y="235"/>
                    <a:pt x="454" y="235"/>
                  </a:cubicBezTo>
                  <a:cubicBezTo>
                    <a:pt x="459" y="247"/>
                    <a:pt x="459" y="247"/>
                    <a:pt x="459" y="247"/>
                  </a:cubicBezTo>
                  <a:cubicBezTo>
                    <a:pt x="449" y="253"/>
                    <a:pt x="449" y="253"/>
                    <a:pt x="449" y="253"/>
                  </a:cubicBezTo>
                  <a:cubicBezTo>
                    <a:pt x="434" y="254"/>
                    <a:pt x="434" y="254"/>
                    <a:pt x="434" y="254"/>
                  </a:cubicBezTo>
                  <a:cubicBezTo>
                    <a:pt x="425" y="272"/>
                    <a:pt x="425" y="272"/>
                    <a:pt x="425" y="272"/>
                  </a:cubicBezTo>
                  <a:cubicBezTo>
                    <a:pt x="434" y="285"/>
                    <a:pt x="434" y="285"/>
                    <a:pt x="434" y="285"/>
                  </a:cubicBezTo>
                  <a:cubicBezTo>
                    <a:pt x="451" y="296"/>
                    <a:pt x="451" y="296"/>
                    <a:pt x="451" y="296"/>
                  </a:cubicBezTo>
                  <a:cubicBezTo>
                    <a:pt x="443" y="308"/>
                    <a:pt x="443" y="308"/>
                    <a:pt x="443" y="308"/>
                  </a:cubicBezTo>
                  <a:cubicBezTo>
                    <a:pt x="433" y="303"/>
                    <a:pt x="433" y="303"/>
                    <a:pt x="433" y="303"/>
                  </a:cubicBezTo>
                  <a:cubicBezTo>
                    <a:pt x="429" y="310"/>
                    <a:pt x="429" y="310"/>
                    <a:pt x="429" y="310"/>
                  </a:cubicBezTo>
                  <a:cubicBezTo>
                    <a:pt x="437" y="314"/>
                    <a:pt x="437" y="314"/>
                    <a:pt x="437" y="314"/>
                  </a:cubicBezTo>
                  <a:cubicBezTo>
                    <a:pt x="437" y="320"/>
                    <a:pt x="437" y="320"/>
                    <a:pt x="437" y="320"/>
                  </a:cubicBezTo>
                  <a:cubicBezTo>
                    <a:pt x="414" y="328"/>
                    <a:pt x="414" y="328"/>
                    <a:pt x="414" y="328"/>
                  </a:cubicBezTo>
                  <a:cubicBezTo>
                    <a:pt x="414" y="332"/>
                    <a:pt x="414" y="332"/>
                    <a:pt x="414" y="332"/>
                  </a:cubicBezTo>
                  <a:cubicBezTo>
                    <a:pt x="428" y="332"/>
                    <a:pt x="428" y="332"/>
                    <a:pt x="428" y="332"/>
                  </a:cubicBezTo>
                  <a:cubicBezTo>
                    <a:pt x="433" y="339"/>
                    <a:pt x="433" y="339"/>
                    <a:pt x="433" y="339"/>
                  </a:cubicBezTo>
                  <a:cubicBezTo>
                    <a:pt x="392" y="348"/>
                    <a:pt x="392" y="348"/>
                    <a:pt x="392" y="348"/>
                  </a:cubicBezTo>
                  <a:cubicBezTo>
                    <a:pt x="388" y="336"/>
                    <a:pt x="388" y="336"/>
                    <a:pt x="388" y="336"/>
                  </a:cubicBezTo>
                  <a:cubicBezTo>
                    <a:pt x="379" y="340"/>
                    <a:pt x="379" y="340"/>
                    <a:pt x="379" y="340"/>
                  </a:cubicBezTo>
                  <a:cubicBezTo>
                    <a:pt x="373" y="334"/>
                    <a:pt x="373" y="334"/>
                    <a:pt x="373" y="334"/>
                  </a:cubicBezTo>
                  <a:cubicBezTo>
                    <a:pt x="361" y="334"/>
                    <a:pt x="361" y="334"/>
                    <a:pt x="361" y="334"/>
                  </a:cubicBezTo>
                  <a:cubicBezTo>
                    <a:pt x="364" y="343"/>
                    <a:pt x="364" y="343"/>
                    <a:pt x="364" y="343"/>
                  </a:cubicBezTo>
                  <a:cubicBezTo>
                    <a:pt x="354" y="345"/>
                    <a:pt x="354" y="345"/>
                    <a:pt x="354" y="345"/>
                  </a:cubicBezTo>
                  <a:cubicBezTo>
                    <a:pt x="349" y="339"/>
                    <a:pt x="349" y="339"/>
                    <a:pt x="349" y="339"/>
                  </a:cubicBezTo>
                  <a:cubicBezTo>
                    <a:pt x="339" y="339"/>
                    <a:pt x="339" y="339"/>
                    <a:pt x="339" y="339"/>
                  </a:cubicBezTo>
                  <a:cubicBezTo>
                    <a:pt x="339" y="352"/>
                    <a:pt x="339" y="352"/>
                    <a:pt x="339" y="352"/>
                  </a:cubicBezTo>
                  <a:cubicBezTo>
                    <a:pt x="324" y="342"/>
                    <a:pt x="324" y="342"/>
                    <a:pt x="324" y="342"/>
                  </a:cubicBezTo>
                  <a:cubicBezTo>
                    <a:pt x="316" y="349"/>
                    <a:pt x="316" y="349"/>
                    <a:pt x="316" y="349"/>
                  </a:cubicBezTo>
                  <a:cubicBezTo>
                    <a:pt x="311" y="354"/>
                    <a:pt x="311" y="354"/>
                    <a:pt x="311" y="354"/>
                  </a:cubicBezTo>
                  <a:cubicBezTo>
                    <a:pt x="311" y="361"/>
                    <a:pt x="311" y="361"/>
                    <a:pt x="311" y="361"/>
                  </a:cubicBezTo>
                  <a:cubicBezTo>
                    <a:pt x="300" y="368"/>
                    <a:pt x="300" y="368"/>
                    <a:pt x="300" y="368"/>
                  </a:cubicBezTo>
                  <a:cubicBezTo>
                    <a:pt x="295" y="361"/>
                    <a:pt x="295" y="361"/>
                    <a:pt x="295" y="361"/>
                  </a:cubicBezTo>
                  <a:cubicBezTo>
                    <a:pt x="279" y="364"/>
                    <a:pt x="279" y="364"/>
                    <a:pt x="279" y="364"/>
                  </a:cubicBezTo>
                  <a:cubicBezTo>
                    <a:pt x="287" y="380"/>
                    <a:pt x="287" y="380"/>
                    <a:pt x="287" y="380"/>
                  </a:cubicBezTo>
                  <a:cubicBezTo>
                    <a:pt x="284" y="382"/>
                    <a:pt x="284" y="382"/>
                    <a:pt x="284" y="382"/>
                  </a:cubicBezTo>
                  <a:cubicBezTo>
                    <a:pt x="283" y="381"/>
                    <a:pt x="282" y="379"/>
                    <a:pt x="282" y="378"/>
                  </a:cubicBezTo>
                  <a:cubicBezTo>
                    <a:pt x="280" y="376"/>
                    <a:pt x="277" y="373"/>
                    <a:pt x="276" y="370"/>
                  </a:cubicBezTo>
                  <a:cubicBezTo>
                    <a:pt x="275" y="367"/>
                    <a:pt x="273" y="361"/>
                    <a:pt x="272" y="357"/>
                  </a:cubicBezTo>
                  <a:cubicBezTo>
                    <a:pt x="272" y="355"/>
                    <a:pt x="273" y="349"/>
                    <a:pt x="274" y="346"/>
                  </a:cubicBezTo>
                  <a:cubicBezTo>
                    <a:pt x="274" y="344"/>
                    <a:pt x="277" y="340"/>
                    <a:pt x="278" y="338"/>
                  </a:cubicBezTo>
                  <a:cubicBezTo>
                    <a:pt x="279" y="335"/>
                    <a:pt x="283" y="331"/>
                    <a:pt x="284" y="328"/>
                  </a:cubicBezTo>
                  <a:cubicBezTo>
                    <a:pt x="284" y="326"/>
                    <a:pt x="285" y="321"/>
                    <a:pt x="285" y="319"/>
                  </a:cubicBezTo>
                  <a:cubicBezTo>
                    <a:pt x="285" y="318"/>
                    <a:pt x="284" y="315"/>
                    <a:pt x="284" y="314"/>
                  </a:cubicBezTo>
                  <a:cubicBezTo>
                    <a:pt x="284" y="313"/>
                    <a:pt x="282" y="311"/>
                    <a:pt x="282" y="310"/>
                  </a:cubicBezTo>
                  <a:cubicBezTo>
                    <a:pt x="281" y="310"/>
                    <a:pt x="279" y="309"/>
                    <a:pt x="278" y="309"/>
                  </a:cubicBezTo>
                  <a:cubicBezTo>
                    <a:pt x="278" y="309"/>
                    <a:pt x="276" y="309"/>
                    <a:pt x="276" y="309"/>
                  </a:cubicBezTo>
                  <a:cubicBezTo>
                    <a:pt x="275" y="308"/>
                    <a:pt x="275" y="306"/>
                    <a:pt x="275" y="305"/>
                  </a:cubicBezTo>
                  <a:cubicBezTo>
                    <a:pt x="275" y="305"/>
                    <a:pt x="276" y="303"/>
                    <a:pt x="276" y="302"/>
                  </a:cubicBezTo>
                  <a:cubicBezTo>
                    <a:pt x="277" y="302"/>
                    <a:pt x="278" y="301"/>
                    <a:pt x="278" y="300"/>
                  </a:cubicBezTo>
                  <a:cubicBezTo>
                    <a:pt x="278" y="299"/>
                    <a:pt x="277" y="297"/>
                    <a:pt x="276" y="296"/>
                  </a:cubicBezTo>
                  <a:cubicBezTo>
                    <a:pt x="276" y="295"/>
                    <a:pt x="274" y="294"/>
                    <a:pt x="273" y="293"/>
                  </a:cubicBezTo>
                  <a:cubicBezTo>
                    <a:pt x="272" y="293"/>
                    <a:pt x="270" y="294"/>
                    <a:pt x="269" y="294"/>
                  </a:cubicBezTo>
                  <a:cubicBezTo>
                    <a:pt x="268" y="294"/>
                    <a:pt x="266" y="294"/>
                    <a:pt x="265" y="294"/>
                  </a:cubicBezTo>
                  <a:cubicBezTo>
                    <a:pt x="265" y="294"/>
                    <a:pt x="264" y="293"/>
                    <a:pt x="264" y="293"/>
                  </a:cubicBezTo>
                  <a:cubicBezTo>
                    <a:pt x="263" y="292"/>
                    <a:pt x="262" y="290"/>
                    <a:pt x="262" y="289"/>
                  </a:cubicBezTo>
                  <a:cubicBezTo>
                    <a:pt x="263" y="288"/>
                    <a:pt x="264" y="286"/>
                    <a:pt x="264" y="285"/>
                  </a:cubicBezTo>
                  <a:cubicBezTo>
                    <a:pt x="265" y="284"/>
                    <a:pt x="267" y="282"/>
                    <a:pt x="267" y="281"/>
                  </a:cubicBezTo>
                  <a:cubicBezTo>
                    <a:pt x="268" y="279"/>
                    <a:pt x="268" y="276"/>
                    <a:pt x="268" y="275"/>
                  </a:cubicBezTo>
                  <a:cubicBezTo>
                    <a:pt x="268" y="274"/>
                    <a:pt x="267" y="272"/>
                    <a:pt x="266" y="271"/>
                  </a:cubicBezTo>
                  <a:cubicBezTo>
                    <a:pt x="266" y="270"/>
                    <a:pt x="264" y="270"/>
                    <a:pt x="263" y="269"/>
                  </a:cubicBezTo>
                  <a:cubicBezTo>
                    <a:pt x="262" y="268"/>
                    <a:pt x="260" y="266"/>
                    <a:pt x="260" y="265"/>
                  </a:cubicBezTo>
                  <a:cubicBezTo>
                    <a:pt x="259" y="264"/>
                    <a:pt x="260" y="263"/>
                    <a:pt x="259" y="262"/>
                  </a:cubicBezTo>
                  <a:cubicBezTo>
                    <a:pt x="259" y="262"/>
                    <a:pt x="258" y="262"/>
                    <a:pt x="257" y="262"/>
                  </a:cubicBezTo>
                  <a:cubicBezTo>
                    <a:pt x="257" y="263"/>
                    <a:pt x="255" y="264"/>
                    <a:pt x="255" y="264"/>
                  </a:cubicBezTo>
                  <a:cubicBezTo>
                    <a:pt x="255" y="265"/>
                    <a:pt x="255" y="268"/>
                    <a:pt x="256" y="269"/>
                  </a:cubicBezTo>
                  <a:cubicBezTo>
                    <a:pt x="256" y="270"/>
                    <a:pt x="258" y="271"/>
                    <a:pt x="259" y="272"/>
                  </a:cubicBezTo>
                  <a:cubicBezTo>
                    <a:pt x="260" y="274"/>
                    <a:pt x="261" y="277"/>
                    <a:pt x="261" y="279"/>
                  </a:cubicBezTo>
                  <a:cubicBezTo>
                    <a:pt x="261" y="280"/>
                    <a:pt x="260" y="283"/>
                    <a:pt x="260" y="284"/>
                  </a:cubicBezTo>
                  <a:cubicBezTo>
                    <a:pt x="259" y="286"/>
                    <a:pt x="258" y="288"/>
                    <a:pt x="258" y="290"/>
                  </a:cubicBezTo>
                  <a:cubicBezTo>
                    <a:pt x="257" y="290"/>
                    <a:pt x="256" y="292"/>
                    <a:pt x="256" y="293"/>
                  </a:cubicBezTo>
                  <a:cubicBezTo>
                    <a:pt x="256" y="294"/>
                    <a:pt x="257" y="296"/>
                    <a:pt x="258" y="297"/>
                  </a:cubicBezTo>
                  <a:cubicBezTo>
                    <a:pt x="258" y="298"/>
                    <a:pt x="261" y="299"/>
                    <a:pt x="262" y="299"/>
                  </a:cubicBezTo>
                  <a:cubicBezTo>
                    <a:pt x="263" y="299"/>
                    <a:pt x="265" y="299"/>
                    <a:pt x="266" y="299"/>
                  </a:cubicBezTo>
                  <a:cubicBezTo>
                    <a:pt x="267" y="299"/>
                    <a:pt x="269" y="299"/>
                    <a:pt x="270" y="300"/>
                  </a:cubicBezTo>
                  <a:cubicBezTo>
                    <a:pt x="270" y="301"/>
                    <a:pt x="270" y="303"/>
                    <a:pt x="269" y="303"/>
                  </a:cubicBezTo>
                  <a:cubicBezTo>
                    <a:pt x="269" y="304"/>
                    <a:pt x="269" y="306"/>
                    <a:pt x="268" y="307"/>
                  </a:cubicBezTo>
                  <a:cubicBezTo>
                    <a:pt x="268" y="308"/>
                    <a:pt x="267" y="309"/>
                    <a:pt x="267" y="310"/>
                  </a:cubicBezTo>
                  <a:cubicBezTo>
                    <a:pt x="267" y="312"/>
                    <a:pt x="268" y="313"/>
                    <a:pt x="268" y="314"/>
                  </a:cubicBezTo>
                  <a:cubicBezTo>
                    <a:pt x="269" y="315"/>
                    <a:pt x="270" y="316"/>
                    <a:pt x="271" y="316"/>
                  </a:cubicBezTo>
                  <a:cubicBezTo>
                    <a:pt x="272" y="317"/>
                    <a:pt x="273" y="316"/>
                    <a:pt x="274" y="316"/>
                  </a:cubicBezTo>
                  <a:cubicBezTo>
                    <a:pt x="275" y="316"/>
                    <a:pt x="277" y="316"/>
                    <a:pt x="277" y="316"/>
                  </a:cubicBezTo>
                  <a:cubicBezTo>
                    <a:pt x="278" y="317"/>
                    <a:pt x="278" y="319"/>
                    <a:pt x="278" y="320"/>
                  </a:cubicBezTo>
                  <a:cubicBezTo>
                    <a:pt x="278" y="322"/>
                    <a:pt x="278" y="325"/>
                    <a:pt x="277" y="326"/>
                  </a:cubicBezTo>
                  <a:cubicBezTo>
                    <a:pt x="276" y="328"/>
                    <a:pt x="274" y="330"/>
                    <a:pt x="273" y="331"/>
                  </a:cubicBezTo>
                  <a:cubicBezTo>
                    <a:pt x="271" y="334"/>
                    <a:pt x="266" y="337"/>
                    <a:pt x="263" y="340"/>
                  </a:cubicBezTo>
                  <a:cubicBezTo>
                    <a:pt x="262" y="341"/>
                    <a:pt x="260" y="344"/>
                    <a:pt x="259" y="346"/>
                  </a:cubicBezTo>
                  <a:cubicBezTo>
                    <a:pt x="259" y="348"/>
                    <a:pt x="260" y="353"/>
                    <a:pt x="260" y="355"/>
                  </a:cubicBezTo>
                  <a:cubicBezTo>
                    <a:pt x="261" y="356"/>
                    <a:pt x="263" y="358"/>
                    <a:pt x="263" y="360"/>
                  </a:cubicBezTo>
                  <a:cubicBezTo>
                    <a:pt x="264" y="361"/>
                    <a:pt x="265" y="364"/>
                    <a:pt x="265" y="365"/>
                  </a:cubicBezTo>
                  <a:cubicBezTo>
                    <a:pt x="265" y="367"/>
                    <a:pt x="264" y="370"/>
                    <a:pt x="263" y="372"/>
                  </a:cubicBezTo>
                  <a:cubicBezTo>
                    <a:pt x="263" y="374"/>
                    <a:pt x="264" y="378"/>
                    <a:pt x="264" y="380"/>
                  </a:cubicBezTo>
                  <a:cubicBezTo>
                    <a:pt x="263" y="382"/>
                    <a:pt x="262" y="385"/>
                    <a:pt x="261" y="386"/>
                  </a:cubicBezTo>
                  <a:cubicBezTo>
                    <a:pt x="260" y="387"/>
                    <a:pt x="258" y="389"/>
                    <a:pt x="257" y="389"/>
                  </a:cubicBezTo>
                  <a:cubicBezTo>
                    <a:pt x="254" y="390"/>
                    <a:pt x="250" y="390"/>
                    <a:pt x="248" y="389"/>
                  </a:cubicBezTo>
                  <a:cubicBezTo>
                    <a:pt x="246" y="389"/>
                    <a:pt x="243" y="389"/>
                    <a:pt x="242" y="388"/>
                  </a:cubicBezTo>
                  <a:cubicBezTo>
                    <a:pt x="240" y="387"/>
                    <a:pt x="236" y="384"/>
                    <a:pt x="234" y="384"/>
                  </a:cubicBezTo>
                  <a:cubicBezTo>
                    <a:pt x="232" y="383"/>
                    <a:pt x="229" y="382"/>
                    <a:pt x="227" y="382"/>
                  </a:cubicBezTo>
                  <a:cubicBezTo>
                    <a:pt x="225" y="382"/>
                    <a:pt x="221" y="383"/>
                    <a:pt x="219" y="384"/>
                  </a:cubicBezTo>
                  <a:cubicBezTo>
                    <a:pt x="217" y="385"/>
                    <a:pt x="213" y="388"/>
                    <a:pt x="212" y="389"/>
                  </a:cubicBezTo>
                  <a:cubicBezTo>
                    <a:pt x="210" y="389"/>
                    <a:pt x="208" y="390"/>
                    <a:pt x="206" y="390"/>
                  </a:cubicBezTo>
                  <a:cubicBezTo>
                    <a:pt x="205" y="390"/>
                    <a:pt x="203" y="390"/>
                    <a:pt x="202" y="390"/>
                  </a:cubicBezTo>
                  <a:cubicBezTo>
                    <a:pt x="201" y="390"/>
                    <a:pt x="200" y="389"/>
                    <a:pt x="199" y="388"/>
                  </a:cubicBezTo>
                  <a:cubicBezTo>
                    <a:pt x="199" y="387"/>
                    <a:pt x="198" y="385"/>
                    <a:pt x="199" y="384"/>
                  </a:cubicBezTo>
                  <a:cubicBezTo>
                    <a:pt x="199" y="382"/>
                    <a:pt x="202" y="381"/>
                    <a:pt x="202" y="379"/>
                  </a:cubicBezTo>
                  <a:cubicBezTo>
                    <a:pt x="203" y="378"/>
                    <a:pt x="202" y="374"/>
                    <a:pt x="202" y="373"/>
                  </a:cubicBezTo>
                  <a:cubicBezTo>
                    <a:pt x="203" y="371"/>
                    <a:pt x="206" y="369"/>
                    <a:pt x="207" y="367"/>
                  </a:cubicBezTo>
                  <a:cubicBezTo>
                    <a:pt x="207" y="365"/>
                    <a:pt x="208" y="362"/>
                    <a:pt x="209" y="360"/>
                  </a:cubicBezTo>
                  <a:cubicBezTo>
                    <a:pt x="209" y="359"/>
                    <a:pt x="210" y="356"/>
                    <a:pt x="211" y="355"/>
                  </a:cubicBezTo>
                  <a:cubicBezTo>
                    <a:pt x="212" y="353"/>
                    <a:pt x="215" y="351"/>
                    <a:pt x="216" y="349"/>
                  </a:cubicBezTo>
                  <a:cubicBezTo>
                    <a:pt x="217" y="348"/>
                    <a:pt x="220" y="345"/>
                    <a:pt x="220" y="343"/>
                  </a:cubicBezTo>
                  <a:cubicBezTo>
                    <a:pt x="220" y="342"/>
                    <a:pt x="220" y="340"/>
                    <a:pt x="219" y="340"/>
                  </a:cubicBezTo>
                  <a:cubicBezTo>
                    <a:pt x="218" y="339"/>
                    <a:pt x="216" y="340"/>
                    <a:pt x="216" y="341"/>
                  </a:cubicBezTo>
                  <a:cubicBezTo>
                    <a:pt x="215" y="341"/>
                    <a:pt x="213" y="344"/>
                    <a:pt x="212" y="345"/>
                  </a:cubicBezTo>
                  <a:cubicBezTo>
                    <a:pt x="212" y="346"/>
                    <a:pt x="211" y="348"/>
                    <a:pt x="211" y="349"/>
                  </a:cubicBezTo>
                  <a:cubicBezTo>
                    <a:pt x="210" y="350"/>
                    <a:pt x="209" y="353"/>
                    <a:pt x="208" y="354"/>
                  </a:cubicBezTo>
                  <a:cubicBezTo>
                    <a:pt x="207" y="355"/>
                    <a:pt x="205" y="356"/>
                    <a:pt x="204" y="357"/>
                  </a:cubicBezTo>
                  <a:cubicBezTo>
                    <a:pt x="203" y="357"/>
                    <a:pt x="200" y="357"/>
                    <a:pt x="198" y="357"/>
                  </a:cubicBezTo>
                  <a:cubicBezTo>
                    <a:pt x="197" y="357"/>
                    <a:pt x="196" y="356"/>
                    <a:pt x="195" y="356"/>
                  </a:cubicBezTo>
                  <a:cubicBezTo>
                    <a:pt x="194" y="356"/>
                    <a:pt x="192" y="356"/>
                    <a:pt x="192" y="357"/>
                  </a:cubicBezTo>
                  <a:cubicBezTo>
                    <a:pt x="191" y="357"/>
                    <a:pt x="190" y="359"/>
                    <a:pt x="190" y="360"/>
                  </a:cubicBezTo>
                  <a:cubicBezTo>
                    <a:pt x="191" y="360"/>
                    <a:pt x="192" y="361"/>
                    <a:pt x="193" y="362"/>
                  </a:cubicBezTo>
                  <a:cubicBezTo>
                    <a:pt x="193" y="362"/>
                    <a:pt x="195" y="363"/>
                    <a:pt x="196" y="363"/>
                  </a:cubicBezTo>
                  <a:cubicBezTo>
                    <a:pt x="197" y="364"/>
                    <a:pt x="197" y="367"/>
                    <a:pt x="197" y="368"/>
                  </a:cubicBezTo>
                  <a:cubicBezTo>
                    <a:pt x="197" y="370"/>
                    <a:pt x="196" y="373"/>
                    <a:pt x="196" y="374"/>
                  </a:cubicBezTo>
                  <a:cubicBezTo>
                    <a:pt x="195" y="377"/>
                    <a:pt x="191" y="380"/>
                    <a:pt x="190" y="382"/>
                  </a:cubicBezTo>
                  <a:cubicBezTo>
                    <a:pt x="188" y="384"/>
                    <a:pt x="186" y="387"/>
                    <a:pt x="184" y="389"/>
                  </a:cubicBezTo>
                  <a:cubicBezTo>
                    <a:pt x="182" y="390"/>
                    <a:pt x="179" y="392"/>
                    <a:pt x="177" y="393"/>
                  </a:cubicBezTo>
                  <a:cubicBezTo>
                    <a:pt x="175" y="393"/>
                    <a:pt x="172" y="393"/>
                    <a:pt x="170" y="393"/>
                  </a:cubicBezTo>
                  <a:cubicBezTo>
                    <a:pt x="168" y="392"/>
                    <a:pt x="164" y="390"/>
                    <a:pt x="162" y="389"/>
                  </a:cubicBezTo>
                  <a:cubicBezTo>
                    <a:pt x="160" y="389"/>
                    <a:pt x="157" y="387"/>
                    <a:pt x="155" y="387"/>
                  </a:cubicBezTo>
                  <a:cubicBezTo>
                    <a:pt x="154" y="387"/>
                    <a:pt x="151" y="388"/>
                    <a:pt x="151" y="387"/>
                  </a:cubicBezTo>
                  <a:cubicBezTo>
                    <a:pt x="150" y="387"/>
                    <a:pt x="150" y="385"/>
                    <a:pt x="149" y="384"/>
                  </a:cubicBezTo>
                  <a:cubicBezTo>
                    <a:pt x="149" y="383"/>
                    <a:pt x="148" y="380"/>
                    <a:pt x="148" y="378"/>
                  </a:cubicBezTo>
                  <a:cubicBezTo>
                    <a:pt x="148" y="376"/>
                    <a:pt x="148" y="370"/>
                    <a:pt x="149" y="367"/>
                  </a:cubicBezTo>
                  <a:cubicBezTo>
                    <a:pt x="149" y="366"/>
                    <a:pt x="151" y="364"/>
                    <a:pt x="151" y="362"/>
                  </a:cubicBezTo>
                  <a:cubicBezTo>
                    <a:pt x="152" y="361"/>
                    <a:pt x="152" y="358"/>
                    <a:pt x="151" y="356"/>
                  </a:cubicBezTo>
                  <a:cubicBezTo>
                    <a:pt x="151" y="355"/>
                    <a:pt x="149" y="353"/>
                    <a:pt x="148" y="352"/>
                  </a:cubicBezTo>
                  <a:cubicBezTo>
                    <a:pt x="148" y="351"/>
                    <a:pt x="146" y="350"/>
                    <a:pt x="146" y="349"/>
                  </a:cubicBezTo>
                  <a:cubicBezTo>
                    <a:pt x="146" y="348"/>
                    <a:pt x="147" y="346"/>
                    <a:pt x="147" y="344"/>
                  </a:cubicBezTo>
                  <a:cubicBezTo>
                    <a:pt x="147" y="343"/>
                    <a:pt x="147" y="340"/>
                    <a:pt x="146" y="338"/>
                  </a:cubicBezTo>
                  <a:cubicBezTo>
                    <a:pt x="145" y="337"/>
                    <a:pt x="143" y="337"/>
                    <a:pt x="142" y="336"/>
                  </a:cubicBezTo>
                  <a:cubicBezTo>
                    <a:pt x="141" y="335"/>
                    <a:pt x="140" y="333"/>
                    <a:pt x="139" y="332"/>
                  </a:cubicBezTo>
                  <a:cubicBezTo>
                    <a:pt x="139" y="331"/>
                    <a:pt x="138" y="328"/>
                    <a:pt x="137" y="327"/>
                  </a:cubicBezTo>
                  <a:cubicBezTo>
                    <a:pt x="136" y="326"/>
                    <a:pt x="133" y="323"/>
                    <a:pt x="132" y="322"/>
                  </a:cubicBezTo>
                  <a:cubicBezTo>
                    <a:pt x="131" y="320"/>
                    <a:pt x="128" y="319"/>
                    <a:pt x="127" y="317"/>
                  </a:cubicBezTo>
                  <a:cubicBezTo>
                    <a:pt x="126" y="316"/>
                    <a:pt x="125" y="313"/>
                    <a:pt x="125" y="311"/>
                  </a:cubicBezTo>
                  <a:cubicBezTo>
                    <a:pt x="131" y="304"/>
                    <a:pt x="131" y="304"/>
                    <a:pt x="131" y="304"/>
                  </a:cubicBezTo>
                  <a:cubicBezTo>
                    <a:pt x="131" y="304"/>
                    <a:pt x="133" y="304"/>
                    <a:pt x="134" y="304"/>
                  </a:cubicBezTo>
                  <a:cubicBezTo>
                    <a:pt x="135" y="304"/>
                    <a:pt x="136" y="304"/>
                    <a:pt x="136" y="304"/>
                  </a:cubicBezTo>
                  <a:cubicBezTo>
                    <a:pt x="137" y="305"/>
                    <a:pt x="138" y="307"/>
                    <a:pt x="139" y="307"/>
                  </a:cubicBezTo>
                  <a:cubicBezTo>
                    <a:pt x="140" y="307"/>
                    <a:pt x="141" y="307"/>
                    <a:pt x="142" y="307"/>
                  </a:cubicBezTo>
                  <a:cubicBezTo>
                    <a:pt x="143" y="306"/>
                    <a:pt x="145" y="306"/>
                    <a:pt x="146" y="306"/>
                  </a:cubicBezTo>
                  <a:cubicBezTo>
                    <a:pt x="148" y="305"/>
                    <a:pt x="150" y="307"/>
                    <a:pt x="151" y="306"/>
                  </a:cubicBezTo>
                  <a:cubicBezTo>
                    <a:pt x="152" y="305"/>
                    <a:pt x="152" y="303"/>
                    <a:pt x="152" y="302"/>
                  </a:cubicBezTo>
                  <a:cubicBezTo>
                    <a:pt x="153" y="301"/>
                    <a:pt x="154" y="300"/>
                    <a:pt x="155" y="300"/>
                  </a:cubicBezTo>
                  <a:cubicBezTo>
                    <a:pt x="155" y="299"/>
                    <a:pt x="158" y="299"/>
                    <a:pt x="159" y="299"/>
                  </a:cubicBezTo>
                  <a:cubicBezTo>
                    <a:pt x="160" y="299"/>
                    <a:pt x="163" y="299"/>
                    <a:pt x="164" y="299"/>
                  </a:cubicBezTo>
                  <a:cubicBezTo>
                    <a:pt x="165" y="299"/>
                    <a:pt x="166" y="299"/>
                    <a:pt x="167" y="299"/>
                  </a:cubicBezTo>
                  <a:cubicBezTo>
                    <a:pt x="168" y="298"/>
                    <a:pt x="168" y="296"/>
                    <a:pt x="168" y="295"/>
                  </a:cubicBezTo>
                  <a:cubicBezTo>
                    <a:pt x="168" y="294"/>
                    <a:pt x="169" y="291"/>
                    <a:pt x="169" y="289"/>
                  </a:cubicBezTo>
                  <a:cubicBezTo>
                    <a:pt x="169" y="286"/>
                    <a:pt x="168" y="279"/>
                    <a:pt x="168" y="275"/>
                  </a:cubicBezTo>
                  <a:cubicBezTo>
                    <a:pt x="167" y="272"/>
                    <a:pt x="167" y="265"/>
                    <a:pt x="166" y="262"/>
                  </a:cubicBezTo>
                  <a:cubicBezTo>
                    <a:pt x="166" y="260"/>
                    <a:pt x="166" y="256"/>
                    <a:pt x="165" y="255"/>
                  </a:cubicBezTo>
                  <a:cubicBezTo>
                    <a:pt x="164" y="255"/>
                    <a:pt x="162" y="257"/>
                    <a:pt x="161" y="257"/>
                  </a:cubicBezTo>
                  <a:cubicBezTo>
                    <a:pt x="159" y="257"/>
                    <a:pt x="151" y="255"/>
                    <a:pt x="151" y="255"/>
                  </a:cubicBezTo>
                  <a:cubicBezTo>
                    <a:pt x="151" y="259"/>
                    <a:pt x="151" y="259"/>
                    <a:pt x="151" y="259"/>
                  </a:cubicBezTo>
                  <a:cubicBezTo>
                    <a:pt x="138" y="262"/>
                    <a:pt x="138" y="262"/>
                    <a:pt x="138" y="262"/>
                  </a:cubicBezTo>
                  <a:cubicBezTo>
                    <a:pt x="136" y="255"/>
                    <a:pt x="136" y="255"/>
                    <a:pt x="136" y="255"/>
                  </a:cubicBezTo>
                  <a:cubicBezTo>
                    <a:pt x="147" y="246"/>
                    <a:pt x="147" y="246"/>
                    <a:pt x="147" y="246"/>
                  </a:cubicBezTo>
                  <a:cubicBezTo>
                    <a:pt x="147" y="246"/>
                    <a:pt x="148" y="245"/>
                    <a:pt x="148" y="244"/>
                  </a:cubicBezTo>
                  <a:cubicBezTo>
                    <a:pt x="149" y="243"/>
                    <a:pt x="149" y="240"/>
                    <a:pt x="148" y="239"/>
                  </a:cubicBezTo>
                  <a:cubicBezTo>
                    <a:pt x="148" y="239"/>
                    <a:pt x="147" y="237"/>
                    <a:pt x="146" y="237"/>
                  </a:cubicBezTo>
                  <a:cubicBezTo>
                    <a:pt x="145" y="236"/>
                    <a:pt x="142" y="237"/>
                    <a:pt x="140" y="237"/>
                  </a:cubicBezTo>
                  <a:cubicBezTo>
                    <a:pt x="139" y="237"/>
                    <a:pt x="137" y="238"/>
                    <a:pt x="136" y="239"/>
                  </a:cubicBezTo>
                  <a:cubicBezTo>
                    <a:pt x="135" y="239"/>
                    <a:pt x="135" y="241"/>
                    <a:pt x="134" y="242"/>
                  </a:cubicBezTo>
                  <a:cubicBezTo>
                    <a:pt x="134" y="242"/>
                    <a:pt x="133" y="243"/>
                    <a:pt x="133" y="244"/>
                  </a:cubicBezTo>
                  <a:cubicBezTo>
                    <a:pt x="131" y="244"/>
                    <a:pt x="130" y="242"/>
                    <a:pt x="128" y="241"/>
                  </a:cubicBezTo>
                  <a:cubicBezTo>
                    <a:pt x="128" y="241"/>
                    <a:pt x="126" y="240"/>
                    <a:pt x="125" y="240"/>
                  </a:cubicBezTo>
                  <a:cubicBezTo>
                    <a:pt x="124" y="240"/>
                    <a:pt x="121" y="238"/>
                    <a:pt x="120" y="237"/>
                  </a:cubicBezTo>
                  <a:cubicBezTo>
                    <a:pt x="120" y="237"/>
                    <a:pt x="119" y="235"/>
                    <a:pt x="119" y="234"/>
                  </a:cubicBezTo>
                  <a:cubicBezTo>
                    <a:pt x="119" y="233"/>
                    <a:pt x="119" y="231"/>
                    <a:pt x="119" y="230"/>
                  </a:cubicBezTo>
                  <a:cubicBezTo>
                    <a:pt x="119" y="229"/>
                    <a:pt x="118" y="228"/>
                    <a:pt x="117" y="227"/>
                  </a:cubicBezTo>
                  <a:cubicBezTo>
                    <a:pt x="116" y="227"/>
                    <a:pt x="115" y="227"/>
                    <a:pt x="114" y="227"/>
                  </a:cubicBezTo>
                  <a:cubicBezTo>
                    <a:pt x="113" y="227"/>
                    <a:pt x="111" y="229"/>
                    <a:pt x="110" y="229"/>
                  </a:cubicBezTo>
                  <a:cubicBezTo>
                    <a:pt x="109" y="230"/>
                    <a:pt x="107" y="231"/>
                    <a:pt x="106" y="231"/>
                  </a:cubicBezTo>
                  <a:cubicBezTo>
                    <a:pt x="105" y="231"/>
                    <a:pt x="103" y="230"/>
                    <a:pt x="103" y="229"/>
                  </a:cubicBezTo>
                  <a:cubicBezTo>
                    <a:pt x="101" y="227"/>
                    <a:pt x="101" y="223"/>
                    <a:pt x="101" y="221"/>
                  </a:cubicBezTo>
                  <a:cubicBezTo>
                    <a:pt x="100" y="219"/>
                    <a:pt x="99" y="215"/>
                    <a:pt x="99" y="213"/>
                  </a:cubicBezTo>
                  <a:cubicBezTo>
                    <a:pt x="99" y="212"/>
                    <a:pt x="98" y="209"/>
                    <a:pt x="98" y="208"/>
                  </a:cubicBezTo>
                  <a:cubicBezTo>
                    <a:pt x="99" y="207"/>
                    <a:pt x="100" y="207"/>
                    <a:pt x="100" y="206"/>
                  </a:cubicBezTo>
                  <a:cubicBezTo>
                    <a:pt x="101" y="205"/>
                    <a:pt x="102" y="204"/>
                    <a:pt x="102" y="203"/>
                  </a:cubicBezTo>
                  <a:cubicBezTo>
                    <a:pt x="102" y="202"/>
                    <a:pt x="102" y="200"/>
                    <a:pt x="102" y="199"/>
                  </a:cubicBezTo>
                  <a:cubicBezTo>
                    <a:pt x="101" y="198"/>
                    <a:pt x="100" y="197"/>
                    <a:pt x="99" y="196"/>
                  </a:cubicBezTo>
                  <a:cubicBezTo>
                    <a:pt x="98" y="196"/>
                    <a:pt x="95" y="196"/>
                    <a:pt x="95" y="195"/>
                  </a:cubicBezTo>
                  <a:cubicBezTo>
                    <a:pt x="94" y="195"/>
                    <a:pt x="93" y="193"/>
                    <a:pt x="93" y="192"/>
                  </a:cubicBezTo>
                  <a:cubicBezTo>
                    <a:pt x="93" y="191"/>
                    <a:pt x="92" y="189"/>
                    <a:pt x="93" y="188"/>
                  </a:cubicBezTo>
                  <a:cubicBezTo>
                    <a:pt x="93" y="187"/>
                    <a:pt x="94" y="186"/>
                    <a:pt x="94" y="186"/>
                  </a:cubicBezTo>
                  <a:cubicBezTo>
                    <a:pt x="95" y="186"/>
                    <a:pt x="96" y="186"/>
                    <a:pt x="97" y="185"/>
                  </a:cubicBezTo>
                  <a:cubicBezTo>
                    <a:pt x="98" y="185"/>
                    <a:pt x="98" y="183"/>
                    <a:pt x="98" y="182"/>
                  </a:cubicBezTo>
                  <a:cubicBezTo>
                    <a:pt x="99" y="181"/>
                    <a:pt x="99" y="180"/>
                    <a:pt x="99" y="179"/>
                  </a:cubicBezTo>
                  <a:cubicBezTo>
                    <a:pt x="100" y="179"/>
                    <a:pt x="101" y="179"/>
                    <a:pt x="102" y="179"/>
                  </a:cubicBezTo>
                  <a:cubicBezTo>
                    <a:pt x="103" y="178"/>
                    <a:pt x="104" y="176"/>
                    <a:pt x="104" y="175"/>
                  </a:cubicBezTo>
                  <a:cubicBezTo>
                    <a:pt x="104" y="174"/>
                    <a:pt x="103" y="172"/>
                    <a:pt x="103" y="171"/>
                  </a:cubicBezTo>
                  <a:cubicBezTo>
                    <a:pt x="102" y="170"/>
                    <a:pt x="100" y="170"/>
                    <a:pt x="100" y="169"/>
                  </a:cubicBezTo>
                  <a:cubicBezTo>
                    <a:pt x="99" y="169"/>
                    <a:pt x="98" y="167"/>
                    <a:pt x="97" y="167"/>
                  </a:cubicBezTo>
                  <a:cubicBezTo>
                    <a:pt x="97" y="166"/>
                    <a:pt x="97" y="165"/>
                    <a:pt x="97" y="164"/>
                  </a:cubicBezTo>
                  <a:cubicBezTo>
                    <a:pt x="97" y="163"/>
                    <a:pt x="97" y="162"/>
                    <a:pt x="96" y="161"/>
                  </a:cubicBezTo>
                  <a:cubicBezTo>
                    <a:pt x="95" y="161"/>
                    <a:pt x="93" y="161"/>
                    <a:pt x="92" y="161"/>
                  </a:cubicBezTo>
                  <a:cubicBezTo>
                    <a:pt x="91" y="161"/>
                    <a:pt x="89" y="162"/>
                    <a:pt x="88" y="162"/>
                  </a:cubicBezTo>
                  <a:cubicBezTo>
                    <a:pt x="88" y="162"/>
                    <a:pt x="86" y="161"/>
                    <a:pt x="86" y="160"/>
                  </a:cubicBezTo>
                  <a:cubicBezTo>
                    <a:pt x="85" y="159"/>
                    <a:pt x="84" y="157"/>
                    <a:pt x="84" y="156"/>
                  </a:cubicBezTo>
                  <a:cubicBezTo>
                    <a:pt x="84" y="155"/>
                    <a:pt x="82" y="153"/>
                    <a:pt x="83" y="152"/>
                  </a:cubicBezTo>
                  <a:cubicBezTo>
                    <a:pt x="83" y="151"/>
                    <a:pt x="84" y="151"/>
                    <a:pt x="84" y="151"/>
                  </a:cubicBezTo>
                  <a:cubicBezTo>
                    <a:pt x="85" y="150"/>
                    <a:pt x="86" y="150"/>
                    <a:pt x="87" y="149"/>
                  </a:cubicBezTo>
                  <a:cubicBezTo>
                    <a:pt x="87" y="149"/>
                    <a:pt x="88" y="147"/>
                    <a:pt x="88" y="146"/>
                  </a:cubicBezTo>
                  <a:cubicBezTo>
                    <a:pt x="88" y="145"/>
                    <a:pt x="87" y="143"/>
                    <a:pt x="86" y="143"/>
                  </a:cubicBezTo>
                  <a:cubicBezTo>
                    <a:pt x="85" y="142"/>
                    <a:pt x="81" y="142"/>
                    <a:pt x="79" y="143"/>
                  </a:cubicBezTo>
                  <a:cubicBezTo>
                    <a:pt x="77" y="143"/>
                    <a:pt x="75" y="145"/>
                    <a:pt x="74" y="146"/>
                  </a:cubicBezTo>
                  <a:cubicBezTo>
                    <a:pt x="74" y="147"/>
                    <a:pt x="73" y="149"/>
                    <a:pt x="73" y="150"/>
                  </a:cubicBezTo>
                  <a:cubicBezTo>
                    <a:pt x="73" y="150"/>
                    <a:pt x="72" y="152"/>
                    <a:pt x="72" y="153"/>
                  </a:cubicBezTo>
                  <a:cubicBezTo>
                    <a:pt x="71" y="154"/>
                    <a:pt x="69" y="155"/>
                    <a:pt x="68" y="155"/>
                  </a:cubicBezTo>
                  <a:cubicBezTo>
                    <a:pt x="68" y="155"/>
                    <a:pt x="66" y="155"/>
                    <a:pt x="66" y="154"/>
                  </a:cubicBezTo>
                  <a:cubicBezTo>
                    <a:pt x="65" y="153"/>
                    <a:pt x="64" y="151"/>
                    <a:pt x="64" y="150"/>
                  </a:cubicBezTo>
                  <a:cubicBezTo>
                    <a:pt x="64" y="149"/>
                    <a:pt x="65" y="147"/>
                    <a:pt x="64" y="146"/>
                  </a:cubicBezTo>
                  <a:cubicBezTo>
                    <a:pt x="64" y="146"/>
                    <a:pt x="62" y="144"/>
                    <a:pt x="61" y="144"/>
                  </a:cubicBezTo>
                  <a:cubicBezTo>
                    <a:pt x="58" y="144"/>
                    <a:pt x="54" y="144"/>
                    <a:pt x="51" y="144"/>
                  </a:cubicBezTo>
                  <a:cubicBezTo>
                    <a:pt x="49" y="144"/>
                    <a:pt x="43" y="145"/>
                    <a:pt x="41" y="145"/>
                  </a:cubicBezTo>
                  <a:cubicBezTo>
                    <a:pt x="39" y="145"/>
                    <a:pt x="35" y="147"/>
                    <a:pt x="33" y="147"/>
                  </a:cubicBezTo>
                  <a:cubicBezTo>
                    <a:pt x="32" y="147"/>
                    <a:pt x="30" y="147"/>
                    <a:pt x="29" y="146"/>
                  </a:cubicBezTo>
                  <a:cubicBezTo>
                    <a:pt x="28" y="146"/>
                    <a:pt x="27" y="144"/>
                    <a:pt x="26" y="143"/>
                  </a:cubicBezTo>
                  <a:cubicBezTo>
                    <a:pt x="25" y="141"/>
                    <a:pt x="25" y="137"/>
                    <a:pt x="25" y="136"/>
                  </a:cubicBezTo>
                  <a:cubicBezTo>
                    <a:pt x="24" y="133"/>
                    <a:pt x="23" y="127"/>
                    <a:pt x="23" y="125"/>
                  </a:cubicBezTo>
                  <a:cubicBezTo>
                    <a:pt x="23" y="123"/>
                    <a:pt x="22" y="120"/>
                    <a:pt x="22" y="119"/>
                  </a:cubicBezTo>
                  <a:cubicBezTo>
                    <a:pt x="23" y="118"/>
                    <a:pt x="25" y="117"/>
                    <a:pt x="26" y="116"/>
                  </a:cubicBezTo>
                  <a:cubicBezTo>
                    <a:pt x="27" y="115"/>
                    <a:pt x="29" y="114"/>
                    <a:pt x="30" y="113"/>
                  </a:cubicBezTo>
                  <a:cubicBezTo>
                    <a:pt x="31" y="112"/>
                    <a:pt x="32" y="110"/>
                    <a:pt x="32" y="109"/>
                  </a:cubicBezTo>
                  <a:cubicBezTo>
                    <a:pt x="33" y="108"/>
                    <a:pt x="32" y="105"/>
                    <a:pt x="32" y="103"/>
                  </a:cubicBezTo>
                  <a:cubicBezTo>
                    <a:pt x="32" y="102"/>
                    <a:pt x="31" y="99"/>
                    <a:pt x="30" y="98"/>
                  </a:cubicBezTo>
                  <a:cubicBezTo>
                    <a:pt x="29" y="97"/>
                    <a:pt x="24" y="100"/>
                    <a:pt x="22" y="100"/>
                  </a:cubicBezTo>
                  <a:cubicBezTo>
                    <a:pt x="22" y="100"/>
                    <a:pt x="19" y="99"/>
                    <a:pt x="19" y="99"/>
                  </a:cubicBezTo>
                  <a:cubicBezTo>
                    <a:pt x="12" y="69"/>
                    <a:pt x="12" y="69"/>
                    <a:pt x="12" y="69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1" y="53"/>
                    <a:pt x="1" y="53"/>
                    <a:pt x="1" y="53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4"/>
                    <a:pt x="1" y="34"/>
                  </a:cubicBezTo>
                  <a:cubicBezTo>
                    <a:pt x="2" y="33"/>
                    <a:pt x="5" y="35"/>
                    <a:pt x="6" y="35"/>
                  </a:cubicBezTo>
                  <a:cubicBezTo>
                    <a:pt x="7" y="35"/>
                    <a:pt x="8" y="35"/>
                    <a:pt x="9" y="35"/>
                  </a:cubicBezTo>
                  <a:cubicBezTo>
                    <a:pt x="10" y="34"/>
                    <a:pt x="12" y="33"/>
                    <a:pt x="12" y="33"/>
                  </a:cubicBezTo>
                  <a:cubicBezTo>
                    <a:pt x="13" y="33"/>
                    <a:pt x="15" y="33"/>
                    <a:pt x="15" y="33"/>
                  </a:cubicBezTo>
                  <a:cubicBezTo>
                    <a:pt x="16" y="33"/>
                    <a:pt x="19" y="34"/>
                    <a:pt x="20" y="33"/>
                  </a:cubicBezTo>
                  <a:cubicBezTo>
                    <a:pt x="21" y="32"/>
                    <a:pt x="21" y="30"/>
                    <a:pt x="21" y="29"/>
                  </a:cubicBezTo>
                  <a:cubicBezTo>
                    <a:pt x="21" y="29"/>
                    <a:pt x="22" y="27"/>
                    <a:pt x="22" y="27"/>
                  </a:cubicBezTo>
                  <a:cubicBezTo>
                    <a:pt x="22" y="26"/>
                    <a:pt x="20" y="24"/>
                    <a:pt x="20" y="23"/>
                  </a:cubicBezTo>
                  <a:cubicBezTo>
                    <a:pt x="20" y="23"/>
                    <a:pt x="21" y="23"/>
                    <a:pt x="21" y="22"/>
                  </a:cubicBezTo>
                  <a:cubicBezTo>
                    <a:pt x="21" y="22"/>
                    <a:pt x="21" y="22"/>
                    <a:pt x="21" y="22"/>
                  </a:cubicBezTo>
                  <a:cubicBezTo>
                    <a:pt x="22" y="22"/>
                    <a:pt x="23" y="21"/>
                    <a:pt x="24" y="21"/>
                  </a:cubicBezTo>
                  <a:cubicBezTo>
                    <a:pt x="25" y="20"/>
                    <a:pt x="27" y="19"/>
                    <a:pt x="28" y="19"/>
                  </a:cubicBezTo>
                  <a:cubicBezTo>
                    <a:pt x="30" y="18"/>
                    <a:pt x="34" y="18"/>
                    <a:pt x="36" y="18"/>
                  </a:cubicBezTo>
                  <a:cubicBezTo>
                    <a:pt x="38" y="18"/>
                    <a:pt x="42" y="19"/>
                    <a:pt x="44" y="20"/>
                  </a:cubicBezTo>
                  <a:cubicBezTo>
                    <a:pt x="45" y="20"/>
                    <a:pt x="48" y="23"/>
                    <a:pt x="49" y="24"/>
                  </a:cubicBezTo>
                  <a:cubicBezTo>
                    <a:pt x="50" y="25"/>
                    <a:pt x="52" y="27"/>
                    <a:pt x="52" y="27"/>
                  </a:cubicBezTo>
                  <a:cubicBezTo>
                    <a:pt x="56" y="19"/>
                    <a:pt x="56" y="19"/>
                    <a:pt x="56" y="19"/>
                  </a:cubicBezTo>
                  <a:cubicBezTo>
                    <a:pt x="62" y="19"/>
                    <a:pt x="62" y="19"/>
                    <a:pt x="62" y="19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7" y="18"/>
                    <a:pt x="107" y="18"/>
                    <a:pt x="107" y="18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9"/>
                    <a:pt x="124" y="5"/>
                    <a:pt x="125" y="4"/>
                  </a:cubicBezTo>
                  <a:cubicBezTo>
                    <a:pt x="126" y="3"/>
                    <a:pt x="127" y="3"/>
                    <a:pt x="127" y="3"/>
                  </a:cubicBezTo>
                  <a:cubicBezTo>
                    <a:pt x="127" y="3"/>
                    <a:pt x="128" y="2"/>
                    <a:pt x="128" y="1"/>
                  </a:cubicBezTo>
                  <a:cubicBezTo>
                    <a:pt x="129" y="1"/>
                    <a:pt x="133" y="2"/>
                    <a:pt x="134" y="1"/>
                  </a:cubicBezTo>
                  <a:cubicBezTo>
                    <a:pt x="135" y="1"/>
                    <a:pt x="135" y="0"/>
                    <a:pt x="136" y="0"/>
                  </a:cubicBezTo>
                  <a:cubicBezTo>
                    <a:pt x="137" y="0"/>
                    <a:pt x="139" y="5"/>
                    <a:pt x="139" y="5"/>
                  </a:cubicBezTo>
                  <a:cubicBezTo>
                    <a:pt x="150" y="4"/>
                    <a:pt x="150" y="4"/>
                    <a:pt x="150" y="4"/>
                  </a:cubicBezTo>
                  <a:cubicBezTo>
                    <a:pt x="156" y="11"/>
                    <a:pt x="156" y="11"/>
                    <a:pt x="156" y="11"/>
                  </a:cubicBezTo>
                  <a:cubicBezTo>
                    <a:pt x="153" y="15"/>
                    <a:pt x="153" y="15"/>
                    <a:pt x="153" y="15"/>
                  </a:cubicBezTo>
                  <a:cubicBezTo>
                    <a:pt x="162" y="26"/>
                    <a:pt x="162" y="26"/>
                    <a:pt x="162" y="26"/>
                  </a:cubicBezTo>
                  <a:cubicBezTo>
                    <a:pt x="186" y="24"/>
                    <a:pt x="186" y="24"/>
                    <a:pt x="186" y="24"/>
                  </a:cubicBezTo>
                  <a:cubicBezTo>
                    <a:pt x="184" y="29"/>
                    <a:pt x="184" y="29"/>
                    <a:pt x="184" y="29"/>
                  </a:cubicBezTo>
                  <a:cubicBezTo>
                    <a:pt x="188" y="32"/>
                    <a:pt x="188" y="32"/>
                    <a:pt x="188" y="32"/>
                  </a:cubicBezTo>
                  <a:cubicBezTo>
                    <a:pt x="201" y="32"/>
                    <a:pt x="201" y="32"/>
                    <a:pt x="201" y="32"/>
                  </a:cubicBezTo>
                  <a:cubicBezTo>
                    <a:pt x="201" y="35"/>
                    <a:pt x="201" y="35"/>
                    <a:pt x="201" y="35"/>
                  </a:cubicBezTo>
                  <a:cubicBezTo>
                    <a:pt x="197" y="43"/>
                    <a:pt x="197" y="43"/>
                    <a:pt x="197" y="43"/>
                  </a:cubicBezTo>
                  <a:cubicBezTo>
                    <a:pt x="204" y="43"/>
                    <a:pt x="204" y="43"/>
                    <a:pt x="204" y="43"/>
                  </a:cubicBezTo>
                  <a:cubicBezTo>
                    <a:pt x="213" y="38"/>
                    <a:pt x="213" y="38"/>
                    <a:pt x="213" y="38"/>
                  </a:cubicBezTo>
                  <a:cubicBezTo>
                    <a:pt x="213" y="34"/>
                    <a:pt x="213" y="34"/>
                    <a:pt x="213" y="34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22" y="36"/>
                    <a:pt x="222" y="36"/>
                    <a:pt x="222" y="36"/>
                  </a:cubicBezTo>
                  <a:cubicBezTo>
                    <a:pt x="226" y="34"/>
                    <a:pt x="226" y="34"/>
                    <a:pt x="226" y="34"/>
                  </a:cubicBezTo>
                  <a:cubicBezTo>
                    <a:pt x="232" y="39"/>
                    <a:pt x="232" y="39"/>
                    <a:pt x="232" y="39"/>
                  </a:cubicBezTo>
                  <a:cubicBezTo>
                    <a:pt x="239" y="38"/>
                    <a:pt x="239" y="38"/>
                    <a:pt x="239" y="38"/>
                  </a:cubicBezTo>
                  <a:cubicBezTo>
                    <a:pt x="245" y="48"/>
                    <a:pt x="245" y="48"/>
                    <a:pt x="245" y="48"/>
                  </a:cubicBezTo>
                  <a:cubicBezTo>
                    <a:pt x="236" y="52"/>
                    <a:pt x="236" y="52"/>
                    <a:pt x="236" y="52"/>
                  </a:cubicBezTo>
                  <a:cubicBezTo>
                    <a:pt x="239" y="66"/>
                    <a:pt x="239" y="66"/>
                    <a:pt x="239" y="66"/>
                  </a:cubicBezTo>
                  <a:cubicBezTo>
                    <a:pt x="248" y="74"/>
                    <a:pt x="248" y="74"/>
                    <a:pt x="248" y="74"/>
                  </a:cubicBezTo>
                  <a:cubicBezTo>
                    <a:pt x="252" y="73"/>
                    <a:pt x="252" y="73"/>
                    <a:pt x="252" y="73"/>
                  </a:cubicBezTo>
                  <a:cubicBezTo>
                    <a:pt x="253" y="78"/>
                    <a:pt x="253" y="78"/>
                    <a:pt x="253" y="78"/>
                  </a:cubicBezTo>
                  <a:cubicBezTo>
                    <a:pt x="259" y="87"/>
                    <a:pt x="259" y="87"/>
                    <a:pt x="259" y="87"/>
                  </a:cubicBezTo>
                  <a:cubicBezTo>
                    <a:pt x="258" y="89"/>
                    <a:pt x="258" y="89"/>
                    <a:pt x="258" y="89"/>
                  </a:cubicBezTo>
                  <a:cubicBezTo>
                    <a:pt x="261" y="92"/>
                    <a:pt x="261" y="92"/>
                    <a:pt x="261" y="92"/>
                  </a:cubicBezTo>
                  <a:cubicBezTo>
                    <a:pt x="256" y="95"/>
                    <a:pt x="256" y="95"/>
                    <a:pt x="256" y="95"/>
                  </a:cubicBezTo>
                  <a:cubicBezTo>
                    <a:pt x="255" y="106"/>
                    <a:pt x="255" y="106"/>
                    <a:pt x="255" y="106"/>
                  </a:cubicBezTo>
                  <a:cubicBezTo>
                    <a:pt x="250" y="111"/>
                    <a:pt x="250" y="111"/>
                    <a:pt x="250" y="111"/>
                  </a:cubicBezTo>
                  <a:cubicBezTo>
                    <a:pt x="267" y="112"/>
                    <a:pt x="267" y="112"/>
                    <a:pt x="267" y="112"/>
                  </a:cubicBezTo>
                  <a:cubicBezTo>
                    <a:pt x="269" y="109"/>
                    <a:pt x="269" y="109"/>
                    <a:pt x="269" y="109"/>
                  </a:cubicBezTo>
                  <a:cubicBezTo>
                    <a:pt x="269" y="103"/>
                    <a:pt x="269" y="103"/>
                    <a:pt x="269" y="103"/>
                  </a:cubicBezTo>
                  <a:cubicBezTo>
                    <a:pt x="290" y="100"/>
                    <a:pt x="290" y="100"/>
                    <a:pt x="290" y="100"/>
                  </a:cubicBezTo>
                  <a:cubicBezTo>
                    <a:pt x="296" y="112"/>
                    <a:pt x="296" y="112"/>
                    <a:pt x="296" y="112"/>
                  </a:cubicBezTo>
                  <a:cubicBezTo>
                    <a:pt x="295" y="118"/>
                    <a:pt x="295" y="118"/>
                    <a:pt x="295" y="118"/>
                  </a:cubicBezTo>
                  <a:cubicBezTo>
                    <a:pt x="298" y="121"/>
                    <a:pt x="298" y="121"/>
                    <a:pt x="298" y="121"/>
                  </a:cubicBezTo>
                  <a:cubicBezTo>
                    <a:pt x="306" y="119"/>
                    <a:pt x="306" y="119"/>
                    <a:pt x="306" y="119"/>
                  </a:cubicBezTo>
                  <a:cubicBezTo>
                    <a:pt x="312" y="110"/>
                    <a:pt x="312" y="110"/>
                    <a:pt x="312" y="110"/>
                  </a:cubicBezTo>
                  <a:cubicBezTo>
                    <a:pt x="319" y="105"/>
                    <a:pt x="319" y="105"/>
                    <a:pt x="319" y="105"/>
                  </a:cubicBezTo>
                  <a:cubicBezTo>
                    <a:pt x="326" y="104"/>
                    <a:pt x="326" y="104"/>
                    <a:pt x="326" y="104"/>
                  </a:cubicBezTo>
                  <a:cubicBezTo>
                    <a:pt x="332" y="116"/>
                    <a:pt x="332" y="116"/>
                    <a:pt x="332" y="116"/>
                  </a:cubicBezTo>
                  <a:cubicBezTo>
                    <a:pt x="355" y="106"/>
                    <a:pt x="355" y="106"/>
                    <a:pt x="355" y="106"/>
                  </a:cubicBezTo>
                  <a:cubicBezTo>
                    <a:pt x="365" y="110"/>
                    <a:pt x="365" y="110"/>
                    <a:pt x="365" y="110"/>
                  </a:cubicBezTo>
                  <a:cubicBezTo>
                    <a:pt x="365" y="110"/>
                    <a:pt x="374" y="110"/>
                    <a:pt x="374" y="11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  <a:p>
              <a:endParaRPr lang="uk-UA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EFE2C34C-0529-B6C4-7B4C-56AAA000C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2288" y="2820988"/>
              <a:ext cx="1295400" cy="855663"/>
            </a:xfrm>
            <a:custGeom>
              <a:avLst/>
              <a:gdLst>
                <a:gd name="T0" fmla="*/ 659 w 682"/>
                <a:gd name="T1" fmla="*/ 197 h 450"/>
                <a:gd name="T2" fmla="*/ 647 w 682"/>
                <a:gd name="T3" fmla="*/ 223 h 450"/>
                <a:gd name="T4" fmla="*/ 652 w 682"/>
                <a:gd name="T5" fmla="*/ 267 h 450"/>
                <a:gd name="T6" fmla="*/ 592 w 682"/>
                <a:gd name="T7" fmla="*/ 276 h 450"/>
                <a:gd name="T8" fmla="*/ 546 w 682"/>
                <a:gd name="T9" fmla="*/ 273 h 450"/>
                <a:gd name="T10" fmla="*/ 482 w 682"/>
                <a:gd name="T11" fmla="*/ 284 h 450"/>
                <a:gd name="T12" fmla="*/ 468 w 682"/>
                <a:gd name="T13" fmla="*/ 301 h 450"/>
                <a:gd name="T14" fmla="*/ 440 w 682"/>
                <a:gd name="T15" fmla="*/ 333 h 450"/>
                <a:gd name="T16" fmla="*/ 389 w 682"/>
                <a:gd name="T17" fmla="*/ 339 h 450"/>
                <a:gd name="T18" fmla="*/ 312 w 682"/>
                <a:gd name="T19" fmla="*/ 405 h 450"/>
                <a:gd name="T20" fmla="*/ 251 w 682"/>
                <a:gd name="T21" fmla="*/ 446 h 450"/>
                <a:gd name="T22" fmla="*/ 191 w 682"/>
                <a:gd name="T23" fmla="*/ 434 h 450"/>
                <a:gd name="T24" fmla="*/ 152 w 682"/>
                <a:gd name="T25" fmla="*/ 403 h 450"/>
                <a:gd name="T26" fmla="*/ 178 w 682"/>
                <a:gd name="T27" fmla="*/ 395 h 450"/>
                <a:gd name="T28" fmla="*/ 176 w 682"/>
                <a:gd name="T29" fmla="*/ 364 h 450"/>
                <a:gd name="T30" fmla="*/ 187 w 682"/>
                <a:gd name="T31" fmla="*/ 301 h 450"/>
                <a:gd name="T32" fmla="*/ 177 w 682"/>
                <a:gd name="T33" fmla="*/ 249 h 450"/>
                <a:gd name="T34" fmla="*/ 163 w 682"/>
                <a:gd name="T35" fmla="*/ 242 h 450"/>
                <a:gd name="T36" fmla="*/ 153 w 682"/>
                <a:gd name="T37" fmla="*/ 252 h 450"/>
                <a:gd name="T38" fmla="*/ 118 w 682"/>
                <a:gd name="T39" fmla="*/ 258 h 450"/>
                <a:gd name="T40" fmla="*/ 35 w 682"/>
                <a:gd name="T41" fmla="*/ 222 h 450"/>
                <a:gd name="T42" fmla="*/ 0 w 682"/>
                <a:gd name="T43" fmla="*/ 206 h 450"/>
                <a:gd name="T44" fmla="*/ 48 w 682"/>
                <a:gd name="T45" fmla="*/ 167 h 450"/>
                <a:gd name="T46" fmla="*/ 67 w 682"/>
                <a:gd name="T47" fmla="*/ 144 h 450"/>
                <a:gd name="T48" fmla="*/ 111 w 682"/>
                <a:gd name="T49" fmla="*/ 104 h 450"/>
                <a:gd name="T50" fmla="*/ 138 w 682"/>
                <a:gd name="T51" fmla="*/ 110 h 450"/>
                <a:gd name="T52" fmla="*/ 169 w 682"/>
                <a:gd name="T53" fmla="*/ 96 h 450"/>
                <a:gd name="T54" fmla="*/ 194 w 682"/>
                <a:gd name="T55" fmla="*/ 83 h 450"/>
                <a:gd name="T56" fmla="*/ 191 w 682"/>
                <a:gd name="T57" fmla="*/ 66 h 450"/>
                <a:gd name="T58" fmla="*/ 184 w 682"/>
                <a:gd name="T59" fmla="*/ 32 h 450"/>
                <a:gd name="T60" fmla="*/ 196 w 682"/>
                <a:gd name="T61" fmla="*/ 8 h 450"/>
                <a:gd name="T62" fmla="*/ 217 w 682"/>
                <a:gd name="T63" fmla="*/ 14 h 450"/>
                <a:gd name="T64" fmla="*/ 229 w 682"/>
                <a:gd name="T65" fmla="*/ 38 h 450"/>
                <a:gd name="T66" fmla="*/ 255 w 682"/>
                <a:gd name="T67" fmla="*/ 31 h 450"/>
                <a:gd name="T68" fmla="*/ 271 w 682"/>
                <a:gd name="T69" fmla="*/ 58 h 450"/>
                <a:gd name="T70" fmla="*/ 281 w 682"/>
                <a:gd name="T71" fmla="*/ 59 h 450"/>
                <a:gd name="T72" fmla="*/ 278 w 682"/>
                <a:gd name="T73" fmla="*/ 41 h 450"/>
                <a:gd name="T74" fmla="*/ 288 w 682"/>
                <a:gd name="T75" fmla="*/ 44 h 450"/>
                <a:gd name="T76" fmla="*/ 309 w 682"/>
                <a:gd name="T77" fmla="*/ 52 h 450"/>
                <a:gd name="T78" fmla="*/ 310 w 682"/>
                <a:gd name="T79" fmla="*/ 78 h 450"/>
                <a:gd name="T80" fmla="*/ 322 w 682"/>
                <a:gd name="T81" fmla="*/ 62 h 450"/>
                <a:gd name="T82" fmla="*/ 338 w 682"/>
                <a:gd name="T83" fmla="*/ 75 h 450"/>
                <a:gd name="T84" fmla="*/ 350 w 682"/>
                <a:gd name="T85" fmla="*/ 67 h 450"/>
                <a:gd name="T86" fmla="*/ 325 w 682"/>
                <a:gd name="T87" fmla="*/ 104 h 450"/>
                <a:gd name="T88" fmla="*/ 367 w 682"/>
                <a:gd name="T89" fmla="*/ 78 h 450"/>
                <a:gd name="T90" fmla="*/ 357 w 682"/>
                <a:gd name="T91" fmla="*/ 99 h 450"/>
                <a:gd name="T92" fmla="*/ 371 w 682"/>
                <a:gd name="T93" fmla="*/ 119 h 450"/>
                <a:gd name="T94" fmla="*/ 386 w 682"/>
                <a:gd name="T95" fmla="*/ 130 h 450"/>
                <a:gd name="T96" fmla="*/ 425 w 682"/>
                <a:gd name="T97" fmla="*/ 180 h 450"/>
                <a:gd name="T98" fmla="*/ 416 w 682"/>
                <a:gd name="T99" fmla="*/ 207 h 450"/>
                <a:gd name="T100" fmla="*/ 435 w 682"/>
                <a:gd name="T101" fmla="*/ 209 h 450"/>
                <a:gd name="T102" fmla="*/ 482 w 682"/>
                <a:gd name="T103" fmla="*/ 228 h 450"/>
                <a:gd name="T104" fmla="*/ 455 w 682"/>
                <a:gd name="T105" fmla="*/ 192 h 450"/>
                <a:gd name="T106" fmla="*/ 419 w 682"/>
                <a:gd name="T107" fmla="*/ 128 h 450"/>
                <a:gd name="T108" fmla="*/ 487 w 682"/>
                <a:gd name="T109" fmla="*/ 219 h 450"/>
                <a:gd name="T110" fmla="*/ 536 w 682"/>
                <a:gd name="T111" fmla="*/ 198 h 450"/>
                <a:gd name="T112" fmla="*/ 553 w 682"/>
                <a:gd name="T113" fmla="*/ 175 h 450"/>
                <a:gd name="T114" fmla="*/ 587 w 682"/>
                <a:gd name="T115" fmla="*/ 192 h 450"/>
                <a:gd name="T116" fmla="*/ 604 w 682"/>
                <a:gd name="T117" fmla="*/ 161 h 450"/>
                <a:gd name="T118" fmla="*/ 641 w 682"/>
                <a:gd name="T119" fmla="*/ 150 h 450"/>
                <a:gd name="T120" fmla="*/ 680 w 682"/>
                <a:gd name="T121" fmla="*/ 153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82" h="450">
                  <a:moveTo>
                    <a:pt x="682" y="157"/>
                  </a:moveTo>
                  <a:cubicBezTo>
                    <a:pt x="682" y="159"/>
                    <a:pt x="682" y="163"/>
                    <a:pt x="681" y="165"/>
                  </a:cubicBezTo>
                  <a:cubicBezTo>
                    <a:pt x="681" y="170"/>
                    <a:pt x="682" y="180"/>
                    <a:pt x="682" y="185"/>
                  </a:cubicBezTo>
                  <a:cubicBezTo>
                    <a:pt x="681" y="188"/>
                    <a:pt x="680" y="193"/>
                    <a:pt x="679" y="196"/>
                  </a:cubicBezTo>
                  <a:cubicBezTo>
                    <a:pt x="678" y="197"/>
                    <a:pt x="676" y="199"/>
                    <a:pt x="674" y="200"/>
                  </a:cubicBezTo>
                  <a:cubicBezTo>
                    <a:pt x="673" y="201"/>
                    <a:pt x="669" y="201"/>
                    <a:pt x="668" y="200"/>
                  </a:cubicBezTo>
                  <a:cubicBezTo>
                    <a:pt x="667" y="200"/>
                    <a:pt x="665" y="198"/>
                    <a:pt x="663" y="197"/>
                  </a:cubicBezTo>
                  <a:cubicBezTo>
                    <a:pt x="662" y="197"/>
                    <a:pt x="660" y="196"/>
                    <a:pt x="659" y="197"/>
                  </a:cubicBezTo>
                  <a:cubicBezTo>
                    <a:pt x="658" y="197"/>
                    <a:pt x="657" y="198"/>
                    <a:pt x="657" y="199"/>
                  </a:cubicBezTo>
                  <a:cubicBezTo>
                    <a:pt x="656" y="200"/>
                    <a:pt x="656" y="202"/>
                    <a:pt x="656" y="203"/>
                  </a:cubicBezTo>
                  <a:cubicBezTo>
                    <a:pt x="656" y="204"/>
                    <a:pt x="656" y="206"/>
                    <a:pt x="656" y="207"/>
                  </a:cubicBezTo>
                  <a:cubicBezTo>
                    <a:pt x="656" y="209"/>
                    <a:pt x="655" y="211"/>
                    <a:pt x="654" y="212"/>
                  </a:cubicBezTo>
                  <a:cubicBezTo>
                    <a:pt x="652" y="214"/>
                    <a:pt x="648" y="217"/>
                    <a:pt x="646" y="219"/>
                  </a:cubicBezTo>
                  <a:cubicBezTo>
                    <a:pt x="646" y="219"/>
                    <a:pt x="644" y="221"/>
                    <a:pt x="644" y="222"/>
                  </a:cubicBezTo>
                  <a:cubicBezTo>
                    <a:pt x="644" y="223"/>
                    <a:pt x="644" y="225"/>
                    <a:pt x="645" y="225"/>
                  </a:cubicBezTo>
                  <a:cubicBezTo>
                    <a:pt x="646" y="225"/>
                    <a:pt x="646" y="223"/>
                    <a:pt x="647" y="223"/>
                  </a:cubicBezTo>
                  <a:cubicBezTo>
                    <a:pt x="648" y="223"/>
                    <a:pt x="650" y="223"/>
                    <a:pt x="650" y="223"/>
                  </a:cubicBezTo>
                  <a:cubicBezTo>
                    <a:pt x="651" y="224"/>
                    <a:pt x="651" y="226"/>
                    <a:pt x="651" y="228"/>
                  </a:cubicBezTo>
                  <a:cubicBezTo>
                    <a:pt x="651" y="229"/>
                    <a:pt x="649" y="230"/>
                    <a:pt x="649" y="231"/>
                  </a:cubicBezTo>
                  <a:cubicBezTo>
                    <a:pt x="648" y="233"/>
                    <a:pt x="648" y="238"/>
                    <a:pt x="649" y="240"/>
                  </a:cubicBezTo>
                  <a:cubicBezTo>
                    <a:pt x="649" y="242"/>
                    <a:pt x="651" y="246"/>
                    <a:pt x="652" y="248"/>
                  </a:cubicBezTo>
                  <a:cubicBezTo>
                    <a:pt x="653" y="250"/>
                    <a:pt x="656" y="254"/>
                    <a:pt x="657" y="256"/>
                  </a:cubicBezTo>
                  <a:cubicBezTo>
                    <a:pt x="657" y="257"/>
                    <a:pt x="657" y="260"/>
                    <a:pt x="656" y="262"/>
                  </a:cubicBezTo>
                  <a:cubicBezTo>
                    <a:pt x="656" y="263"/>
                    <a:pt x="654" y="266"/>
                    <a:pt x="652" y="267"/>
                  </a:cubicBezTo>
                  <a:cubicBezTo>
                    <a:pt x="651" y="268"/>
                    <a:pt x="647" y="270"/>
                    <a:pt x="645" y="271"/>
                  </a:cubicBezTo>
                  <a:cubicBezTo>
                    <a:pt x="643" y="271"/>
                    <a:pt x="639" y="270"/>
                    <a:pt x="636" y="271"/>
                  </a:cubicBezTo>
                  <a:cubicBezTo>
                    <a:pt x="634" y="271"/>
                    <a:pt x="629" y="272"/>
                    <a:pt x="627" y="274"/>
                  </a:cubicBezTo>
                  <a:cubicBezTo>
                    <a:pt x="626" y="274"/>
                    <a:pt x="623" y="276"/>
                    <a:pt x="622" y="277"/>
                  </a:cubicBezTo>
                  <a:cubicBezTo>
                    <a:pt x="621" y="278"/>
                    <a:pt x="621" y="280"/>
                    <a:pt x="620" y="280"/>
                  </a:cubicBezTo>
                  <a:cubicBezTo>
                    <a:pt x="619" y="281"/>
                    <a:pt x="617" y="280"/>
                    <a:pt x="615" y="280"/>
                  </a:cubicBezTo>
                  <a:cubicBezTo>
                    <a:pt x="612" y="279"/>
                    <a:pt x="605" y="276"/>
                    <a:pt x="602" y="276"/>
                  </a:cubicBezTo>
                  <a:cubicBezTo>
                    <a:pt x="599" y="276"/>
                    <a:pt x="594" y="275"/>
                    <a:pt x="592" y="276"/>
                  </a:cubicBezTo>
                  <a:cubicBezTo>
                    <a:pt x="589" y="276"/>
                    <a:pt x="585" y="278"/>
                    <a:pt x="583" y="280"/>
                  </a:cubicBezTo>
                  <a:cubicBezTo>
                    <a:pt x="582" y="281"/>
                    <a:pt x="579" y="284"/>
                    <a:pt x="577" y="284"/>
                  </a:cubicBezTo>
                  <a:cubicBezTo>
                    <a:pt x="576" y="285"/>
                    <a:pt x="573" y="284"/>
                    <a:pt x="571" y="284"/>
                  </a:cubicBezTo>
                  <a:cubicBezTo>
                    <a:pt x="569" y="285"/>
                    <a:pt x="566" y="285"/>
                    <a:pt x="564" y="286"/>
                  </a:cubicBezTo>
                  <a:cubicBezTo>
                    <a:pt x="563" y="286"/>
                    <a:pt x="562" y="287"/>
                    <a:pt x="561" y="287"/>
                  </a:cubicBezTo>
                  <a:cubicBezTo>
                    <a:pt x="560" y="287"/>
                    <a:pt x="557" y="286"/>
                    <a:pt x="555" y="286"/>
                  </a:cubicBezTo>
                  <a:cubicBezTo>
                    <a:pt x="554" y="285"/>
                    <a:pt x="551" y="283"/>
                    <a:pt x="550" y="281"/>
                  </a:cubicBezTo>
                  <a:cubicBezTo>
                    <a:pt x="549" y="280"/>
                    <a:pt x="548" y="275"/>
                    <a:pt x="546" y="273"/>
                  </a:cubicBezTo>
                  <a:cubicBezTo>
                    <a:pt x="545" y="272"/>
                    <a:pt x="542" y="269"/>
                    <a:pt x="540" y="267"/>
                  </a:cubicBezTo>
                  <a:cubicBezTo>
                    <a:pt x="539" y="266"/>
                    <a:pt x="535" y="264"/>
                    <a:pt x="533" y="263"/>
                  </a:cubicBezTo>
                  <a:cubicBezTo>
                    <a:pt x="531" y="262"/>
                    <a:pt x="526" y="262"/>
                    <a:pt x="524" y="262"/>
                  </a:cubicBezTo>
                  <a:cubicBezTo>
                    <a:pt x="519" y="262"/>
                    <a:pt x="509" y="262"/>
                    <a:pt x="504" y="263"/>
                  </a:cubicBezTo>
                  <a:cubicBezTo>
                    <a:pt x="500" y="264"/>
                    <a:pt x="493" y="267"/>
                    <a:pt x="490" y="269"/>
                  </a:cubicBezTo>
                  <a:cubicBezTo>
                    <a:pt x="488" y="270"/>
                    <a:pt x="484" y="273"/>
                    <a:pt x="483" y="275"/>
                  </a:cubicBezTo>
                  <a:cubicBezTo>
                    <a:pt x="482" y="276"/>
                    <a:pt x="480" y="278"/>
                    <a:pt x="480" y="280"/>
                  </a:cubicBezTo>
                  <a:cubicBezTo>
                    <a:pt x="480" y="281"/>
                    <a:pt x="482" y="283"/>
                    <a:pt x="482" y="284"/>
                  </a:cubicBezTo>
                  <a:cubicBezTo>
                    <a:pt x="482" y="285"/>
                    <a:pt x="481" y="289"/>
                    <a:pt x="481" y="290"/>
                  </a:cubicBezTo>
                  <a:cubicBezTo>
                    <a:pt x="480" y="291"/>
                    <a:pt x="478" y="292"/>
                    <a:pt x="478" y="292"/>
                  </a:cubicBezTo>
                  <a:cubicBezTo>
                    <a:pt x="477" y="293"/>
                    <a:pt x="476" y="294"/>
                    <a:pt x="476" y="295"/>
                  </a:cubicBezTo>
                  <a:cubicBezTo>
                    <a:pt x="475" y="296"/>
                    <a:pt x="476" y="298"/>
                    <a:pt x="477" y="299"/>
                  </a:cubicBezTo>
                  <a:cubicBezTo>
                    <a:pt x="477" y="300"/>
                    <a:pt x="477" y="301"/>
                    <a:pt x="477" y="301"/>
                  </a:cubicBezTo>
                  <a:cubicBezTo>
                    <a:pt x="478" y="303"/>
                    <a:pt x="477" y="305"/>
                    <a:pt x="476" y="306"/>
                  </a:cubicBezTo>
                  <a:cubicBezTo>
                    <a:pt x="475" y="307"/>
                    <a:pt x="473" y="305"/>
                    <a:pt x="472" y="305"/>
                  </a:cubicBezTo>
                  <a:cubicBezTo>
                    <a:pt x="471" y="304"/>
                    <a:pt x="469" y="302"/>
                    <a:pt x="468" y="301"/>
                  </a:cubicBezTo>
                  <a:cubicBezTo>
                    <a:pt x="467" y="301"/>
                    <a:pt x="463" y="301"/>
                    <a:pt x="462" y="302"/>
                  </a:cubicBezTo>
                  <a:cubicBezTo>
                    <a:pt x="461" y="302"/>
                    <a:pt x="460" y="304"/>
                    <a:pt x="459" y="305"/>
                  </a:cubicBezTo>
                  <a:cubicBezTo>
                    <a:pt x="458" y="306"/>
                    <a:pt x="458" y="309"/>
                    <a:pt x="458" y="310"/>
                  </a:cubicBezTo>
                  <a:cubicBezTo>
                    <a:pt x="457" y="312"/>
                    <a:pt x="455" y="314"/>
                    <a:pt x="454" y="315"/>
                  </a:cubicBezTo>
                  <a:cubicBezTo>
                    <a:pt x="453" y="316"/>
                    <a:pt x="451" y="316"/>
                    <a:pt x="450" y="316"/>
                  </a:cubicBezTo>
                  <a:cubicBezTo>
                    <a:pt x="449" y="317"/>
                    <a:pt x="446" y="317"/>
                    <a:pt x="445" y="318"/>
                  </a:cubicBezTo>
                  <a:cubicBezTo>
                    <a:pt x="443" y="319"/>
                    <a:pt x="442" y="323"/>
                    <a:pt x="441" y="325"/>
                  </a:cubicBezTo>
                  <a:cubicBezTo>
                    <a:pt x="441" y="327"/>
                    <a:pt x="441" y="331"/>
                    <a:pt x="440" y="333"/>
                  </a:cubicBezTo>
                  <a:cubicBezTo>
                    <a:pt x="439" y="335"/>
                    <a:pt x="436" y="338"/>
                    <a:pt x="434" y="339"/>
                  </a:cubicBezTo>
                  <a:cubicBezTo>
                    <a:pt x="433" y="340"/>
                    <a:pt x="429" y="342"/>
                    <a:pt x="426" y="342"/>
                  </a:cubicBezTo>
                  <a:cubicBezTo>
                    <a:pt x="425" y="342"/>
                    <a:pt x="422" y="340"/>
                    <a:pt x="420" y="339"/>
                  </a:cubicBezTo>
                  <a:cubicBezTo>
                    <a:pt x="419" y="338"/>
                    <a:pt x="417" y="335"/>
                    <a:pt x="415" y="335"/>
                  </a:cubicBezTo>
                  <a:cubicBezTo>
                    <a:pt x="414" y="334"/>
                    <a:pt x="412" y="334"/>
                    <a:pt x="410" y="335"/>
                  </a:cubicBezTo>
                  <a:cubicBezTo>
                    <a:pt x="409" y="335"/>
                    <a:pt x="405" y="337"/>
                    <a:pt x="404" y="337"/>
                  </a:cubicBezTo>
                  <a:cubicBezTo>
                    <a:pt x="402" y="338"/>
                    <a:pt x="398" y="339"/>
                    <a:pt x="395" y="339"/>
                  </a:cubicBezTo>
                  <a:cubicBezTo>
                    <a:pt x="394" y="339"/>
                    <a:pt x="391" y="339"/>
                    <a:pt x="389" y="339"/>
                  </a:cubicBezTo>
                  <a:cubicBezTo>
                    <a:pt x="384" y="340"/>
                    <a:pt x="374" y="342"/>
                    <a:pt x="369" y="344"/>
                  </a:cubicBezTo>
                  <a:cubicBezTo>
                    <a:pt x="365" y="345"/>
                    <a:pt x="358" y="349"/>
                    <a:pt x="354" y="350"/>
                  </a:cubicBezTo>
                  <a:cubicBezTo>
                    <a:pt x="351" y="351"/>
                    <a:pt x="345" y="353"/>
                    <a:pt x="342" y="355"/>
                  </a:cubicBezTo>
                  <a:cubicBezTo>
                    <a:pt x="341" y="356"/>
                    <a:pt x="338" y="359"/>
                    <a:pt x="337" y="360"/>
                  </a:cubicBezTo>
                  <a:cubicBezTo>
                    <a:pt x="334" y="363"/>
                    <a:pt x="329" y="370"/>
                    <a:pt x="327" y="373"/>
                  </a:cubicBezTo>
                  <a:cubicBezTo>
                    <a:pt x="325" y="375"/>
                    <a:pt x="323" y="379"/>
                    <a:pt x="322" y="381"/>
                  </a:cubicBezTo>
                  <a:cubicBezTo>
                    <a:pt x="321" y="384"/>
                    <a:pt x="320" y="389"/>
                    <a:pt x="318" y="392"/>
                  </a:cubicBezTo>
                  <a:cubicBezTo>
                    <a:pt x="317" y="395"/>
                    <a:pt x="314" y="402"/>
                    <a:pt x="312" y="405"/>
                  </a:cubicBezTo>
                  <a:cubicBezTo>
                    <a:pt x="311" y="406"/>
                    <a:pt x="308" y="408"/>
                    <a:pt x="307" y="409"/>
                  </a:cubicBezTo>
                  <a:cubicBezTo>
                    <a:pt x="305" y="410"/>
                    <a:pt x="299" y="410"/>
                    <a:pt x="296" y="411"/>
                  </a:cubicBezTo>
                  <a:cubicBezTo>
                    <a:pt x="294" y="412"/>
                    <a:pt x="290" y="415"/>
                    <a:pt x="288" y="417"/>
                  </a:cubicBezTo>
                  <a:cubicBezTo>
                    <a:pt x="287" y="418"/>
                    <a:pt x="284" y="421"/>
                    <a:pt x="283" y="422"/>
                  </a:cubicBezTo>
                  <a:cubicBezTo>
                    <a:pt x="281" y="424"/>
                    <a:pt x="280" y="429"/>
                    <a:pt x="278" y="431"/>
                  </a:cubicBezTo>
                  <a:cubicBezTo>
                    <a:pt x="277" y="433"/>
                    <a:pt x="275" y="437"/>
                    <a:pt x="273" y="438"/>
                  </a:cubicBezTo>
                  <a:cubicBezTo>
                    <a:pt x="270" y="440"/>
                    <a:pt x="264" y="443"/>
                    <a:pt x="261" y="444"/>
                  </a:cubicBezTo>
                  <a:cubicBezTo>
                    <a:pt x="259" y="444"/>
                    <a:pt x="254" y="445"/>
                    <a:pt x="251" y="446"/>
                  </a:cubicBezTo>
                  <a:cubicBezTo>
                    <a:pt x="248" y="446"/>
                    <a:pt x="241" y="445"/>
                    <a:pt x="237" y="445"/>
                  </a:cubicBezTo>
                  <a:cubicBezTo>
                    <a:pt x="234" y="446"/>
                    <a:pt x="228" y="445"/>
                    <a:pt x="225" y="446"/>
                  </a:cubicBezTo>
                  <a:cubicBezTo>
                    <a:pt x="222" y="447"/>
                    <a:pt x="217" y="450"/>
                    <a:pt x="213" y="450"/>
                  </a:cubicBezTo>
                  <a:cubicBezTo>
                    <a:pt x="212" y="450"/>
                    <a:pt x="208" y="449"/>
                    <a:pt x="207" y="449"/>
                  </a:cubicBezTo>
                  <a:cubicBezTo>
                    <a:pt x="205" y="447"/>
                    <a:pt x="203" y="444"/>
                    <a:pt x="202" y="442"/>
                  </a:cubicBezTo>
                  <a:cubicBezTo>
                    <a:pt x="201" y="441"/>
                    <a:pt x="198" y="440"/>
                    <a:pt x="197" y="439"/>
                  </a:cubicBezTo>
                  <a:cubicBezTo>
                    <a:pt x="196" y="439"/>
                    <a:pt x="194" y="438"/>
                    <a:pt x="193" y="437"/>
                  </a:cubicBezTo>
                  <a:cubicBezTo>
                    <a:pt x="192" y="436"/>
                    <a:pt x="192" y="435"/>
                    <a:pt x="191" y="434"/>
                  </a:cubicBezTo>
                  <a:cubicBezTo>
                    <a:pt x="191" y="433"/>
                    <a:pt x="192" y="430"/>
                    <a:pt x="191" y="429"/>
                  </a:cubicBezTo>
                  <a:cubicBezTo>
                    <a:pt x="190" y="427"/>
                    <a:pt x="188" y="425"/>
                    <a:pt x="186" y="424"/>
                  </a:cubicBezTo>
                  <a:cubicBezTo>
                    <a:pt x="185" y="423"/>
                    <a:pt x="180" y="423"/>
                    <a:pt x="178" y="423"/>
                  </a:cubicBezTo>
                  <a:cubicBezTo>
                    <a:pt x="176" y="423"/>
                    <a:pt x="172" y="425"/>
                    <a:pt x="169" y="424"/>
                  </a:cubicBezTo>
                  <a:cubicBezTo>
                    <a:pt x="168" y="424"/>
                    <a:pt x="166" y="422"/>
                    <a:pt x="165" y="421"/>
                  </a:cubicBezTo>
                  <a:cubicBezTo>
                    <a:pt x="163" y="419"/>
                    <a:pt x="159" y="415"/>
                    <a:pt x="157" y="413"/>
                  </a:cubicBezTo>
                  <a:cubicBezTo>
                    <a:pt x="156" y="412"/>
                    <a:pt x="153" y="410"/>
                    <a:pt x="153" y="408"/>
                  </a:cubicBezTo>
                  <a:cubicBezTo>
                    <a:pt x="152" y="407"/>
                    <a:pt x="152" y="405"/>
                    <a:pt x="152" y="403"/>
                  </a:cubicBezTo>
                  <a:cubicBezTo>
                    <a:pt x="152" y="403"/>
                    <a:pt x="152" y="401"/>
                    <a:pt x="152" y="400"/>
                  </a:cubicBezTo>
                  <a:cubicBezTo>
                    <a:pt x="153" y="400"/>
                    <a:pt x="154" y="401"/>
                    <a:pt x="155" y="400"/>
                  </a:cubicBezTo>
                  <a:cubicBezTo>
                    <a:pt x="156" y="400"/>
                    <a:pt x="158" y="400"/>
                    <a:pt x="159" y="399"/>
                  </a:cubicBezTo>
                  <a:cubicBezTo>
                    <a:pt x="160" y="398"/>
                    <a:pt x="161" y="396"/>
                    <a:pt x="162" y="395"/>
                  </a:cubicBezTo>
                  <a:cubicBezTo>
                    <a:pt x="162" y="394"/>
                    <a:pt x="165" y="393"/>
                    <a:pt x="166" y="392"/>
                  </a:cubicBezTo>
                  <a:cubicBezTo>
                    <a:pt x="167" y="392"/>
                    <a:pt x="170" y="392"/>
                    <a:pt x="171" y="392"/>
                  </a:cubicBezTo>
                  <a:cubicBezTo>
                    <a:pt x="172" y="393"/>
                    <a:pt x="174" y="393"/>
                    <a:pt x="176" y="393"/>
                  </a:cubicBezTo>
                  <a:cubicBezTo>
                    <a:pt x="176" y="393"/>
                    <a:pt x="177" y="395"/>
                    <a:pt x="178" y="395"/>
                  </a:cubicBezTo>
                  <a:cubicBezTo>
                    <a:pt x="179" y="395"/>
                    <a:pt x="180" y="395"/>
                    <a:pt x="181" y="395"/>
                  </a:cubicBezTo>
                  <a:cubicBezTo>
                    <a:pt x="182" y="394"/>
                    <a:pt x="182" y="391"/>
                    <a:pt x="181" y="391"/>
                  </a:cubicBezTo>
                  <a:cubicBezTo>
                    <a:pt x="180" y="390"/>
                    <a:pt x="179" y="390"/>
                    <a:pt x="178" y="389"/>
                  </a:cubicBezTo>
                  <a:cubicBezTo>
                    <a:pt x="177" y="389"/>
                    <a:pt x="175" y="389"/>
                    <a:pt x="174" y="389"/>
                  </a:cubicBezTo>
                  <a:cubicBezTo>
                    <a:pt x="174" y="388"/>
                    <a:pt x="173" y="386"/>
                    <a:pt x="173" y="384"/>
                  </a:cubicBezTo>
                  <a:cubicBezTo>
                    <a:pt x="173" y="383"/>
                    <a:pt x="175" y="381"/>
                    <a:pt x="175" y="380"/>
                  </a:cubicBezTo>
                  <a:cubicBezTo>
                    <a:pt x="175" y="379"/>
                    <a:pt x="176" y="376"/>
                    <a:pt x="176" y="375"/>
                  </a:cubicBezTo>
                  <a:cubicBezTo>
                    <a:pt x="176" y="372"/>
                    <a:pt x="176" y="367"/>
                    <a:pt x="176" y="364"/>
                  </a:cubicBezTo>
                  <a:cubicBezTo>
                    <a:pt x="175" y="362"/>
                    <a:pt x="174" y="358"/>
                    <a:pt x="174" y="355"/>
                  </a:cubicBezTo>
                  <a:cubicBezTo>
                    <a:pt x="174" y="353"/>
                    <a:pt x="175" y="348"/>
                    <a:pt x="175" y="345"/>
                  </a:cubicBezTo>
                  <a:cubicBezTo>
                    <a:pt x="176" y="343"/>
                    <a:pt x="179" y="340"/>
                    <a:pt x="180" y="338"/>
                  </a:cubicBezTo>
                  <a:cubicBezTo>
                    <a:pt x="181" y="337"/>
                    <a:pt x="184" y="335"/>
                    <a:pt x="185" y="333"/>
                  </a:cubicBezTo>
                  <a:cubicBezTo>
                    <a:pt x="186" y="333"/>
                    <a:pt x="188" y="330"/>
                    <a:pt x="188" y="329"/>
                  </a:cubicBezTo>
                  <a:cubicBezTo>
                    <a:pt x="189" y="328"/>
                    <a:pt x="190" y="326"/>
                    <a:pt x="191" y="325"/>
                  </a:cubicBezTo>
                  <a:cubicBezTo>
                    <a:pt x="191" y="322"/>
                    <a:pt x="191" y="317"/>
                    <a:pt x="191" y="314"/>
                  </a:cubicBezTo>
                  <a:cubicBezTo>
                    <a:pt x="190" y="310"/>
                    <a:pt x="188" y="304"/>
                    <a:pt x="187" y="301"/>
                  </a:cubicBezTo>
                  <a:cubicBezTo>
                    <a:pt x="186" y="298"/>
                    <a:pt x="183" y="292"/>
                    <a:pt x="181" y="289"/>
                  </a:cubicBezTo>
                  <a:cubicBezTo>
                    <a:pt x="180" y="286"/>
                    <a:pt x="176" y="280"/>
                    <a:pt x="175" y="277"/>
                  </a:cubicBezTo>
                  <a:cubicBezTo>
                    <a:pt x="174" y="275"/>
                    <a:pt x="173" y="272"/>
                    <a:pt x="173" y="270"/>
                  </a:cubicBezTo>
                  <a:cubicBezTo>
                    <a:pt x="173" y="268"/>
                    <a:pt x="173" y="265"/>
                    <a:pt x="173" y="264"/>
                  </a:cubicBezTo>
                  <a:cubicBezTo>
                    <a:pt x="174" y="263"/>
                    <a:pt x="175" y="261"/>
                    <a:pt x="175" y="260"/>
                  </a:cubicBezTo>
                  <a:cubicBezTo>
                    <a:pt x="176" y="260"/>
                    <a:pt x="176" y="258"/>
                    <a:pt x="176" y="257"/>
                  </a:cubicBezTo>
                  <a:cubicBezTo>
                    <a:pt x="176" y="256"/>
                    <a:pt x="176" y="254"/>
                    <a:pt x="176" y="253"/>
                  </a:cubicBezTo>
                  <a:cubicBezTo>
                    <a:pt x="176" y="252"/>
                    <a:pt x="176" y="250"/>
                    <a:pt x="177" y="249"/>
                  </a:cubicBezTo>
                  <a:cubicBezTo>
                    <a:pt x="177" y="249"/>
                    <a:pt x="179" y="248"/>
                    <a:pt x="179" y="248"/>
                  </a:cubicBezTo>
                  <a:cubicBezTo>
                    <a:pt x="180" y="247"/>
                    <a:pt x="181" y="246"/>
                    <a:pt x="181" y="245"/>
                  </a:cubicBezTo>
                  <a:cubicBezTo>
                    <a:pt x="181" y="245"/>
                    <a:pt x="181" y="244"/>
                    <a:pt x="180" y="244"/>
                  </a:cubicBezTo>
                  <a:cubicBezTo>
                    <a:pt x="180" y="244"/>
                    <a:pt x="178" y="244"/>
                    <a:pt x="178" y="244"/>
                  </a:cubicBezTo>
                  <a:cubicBezTo>
                    <a:pt x="177" y="244"/>
                    <a:pt x="174" y="245"/>
                    <a:pt x="173" y="244"/>
                  </a:cubicBezTo>
                  <a:cubicBezTo>
                    <a:pt x="172" y="244"/>
                    <a:pt x="170" y="244"/>
                    <a:pt x="169" y="243"/>
                  </a:cubicBezTo>
                  <a:cubicBezTo>
                    <a:pt x="169" y="243"/>
                    <a:pt x="168" y="242"/>
                    <a:pt x="167" y="242"/>
                  </a:cubicBezTo>
                  <a:cubicBezTo>
                    <a:pt x="166" y="241"/>
                    <a:pt x="164" y="242"/>
                    <a:pt x="163" y="242"/>
                  </a:cubicBezTo>
                  <a:cubicBezTo>
                    <a:pt x="162" y="242"/>
                    <a:pt x="161" y="243"/>
                    <a:pt x="160" y="244"/>
                  </a:cubicBezTo>
                  <a:cubicBezTo>
                    <a:pt x="159" y="244"/>
                    <a:pt x="157" y="244"/>
                    <a:pt x="156" y="244"/>
                  </a:cubicBezTo>
                  <a:cubicBezTo>
                    <a:pt x="156" y="244"/>
                    <a:pt x="154" y="244"/>
                    <a:pt x="153" y="244"/>
                  </a:cubicBezTo>
                  <a:cubicBezTo>
                    <a:pt x="153" y="243"/>
                    <a:pt x="152" y="242"/>
                    <a:pt x="151" y="242"/>
                  </a:cubicBezTo>
                  <a:cubicBezTo>
                    <a:pt x="151" y="243"/>
                    <a:pt x="149" y="244"/>
                    <a:pt x="149" y="244"/>
                  </a:cubicBezTo>
                  <a:cubicBezTo>
                    <a:pt x="149" y="245"/>
                    <a:pt x="149" y="247"/>
                    <a:pt x="150" y="248"/>
                  </a:cubicBezTo>
                  <a:cubicBezTo>
                    <a:pt x="150" y="248"/>
                    <a:pt x="152" y="249"/>
                    <a:pt x="153" y="250"/>
                  </a:cubicBezTo>
                  <a:cubicBezTo>
                    <a:pt x="153" y="250"/>
                    <a:pt x="153" y="252"/>
                    <a:pt x="153" y="252"/>
                  </a:cubicBezTo>
                  <a:cubicBezTo>
                    <a:pt x="153" y="253"/>
                    <a:pt x="151" y="254"/>
                    <a:pt x="150" y="255"/>
                  </a:cubicBezTo>
                  <a:cubicBezTo>
                    <a:pt x="148" y="255"/>
                    <a:pt x="146" y="255"/>
                    <a:pt x="144" y="255"/>
                  </a:cubicBezTo>
                  <a:cubicBezTo>
                    <a:pt x="143" y="255"/>
                    <a:pt x="141" y="255"/>
                    <a:pt x="139" y="256"/>
                  </a:cubicBezTo>
                  <a:cubicBezTo>
                    <a:pt x="138" y="256"/>
                    <a:pt x="136" y="258"/>
                    <a:pt x="135" y="258"/>
                  </a:cubicBezTo>
                  <a:cubicBezTo>
                    <a:pt x="134" y="259"/>
                    <a:pt x="133" y="261"/>
                    <a:pt x="132" y="262"/>
                  </a:cubicBezTo>
                  <a:cubicBezTo>
                    <a:pt x="131" y="262"/>
                    <a:pt x="130" y="263"/>
                    <a:pt x="129" y="263"/>
                  </a:cubicBezTo>
                  <a:cubicBezTo>
                    <a:pt x="127" y="263"/>
                    <a:pt x="125" y="263"/>
                    <a:pt x="124" y="262"/>
                  </a:cubicBezTo>
                  <a:cubicBezTo>
                    <a:pt x="122" y="261"/>
                    <a:pt x="119" y="260"/>
                    <a:pt x="118" y="258"/>
                  </a:cubicBezTo>
                  <a:cubicBezTo>
                    <a:pt x="116" y="257"/>
                    <a:pt x="113" y="252"/>
                    <a:pt x="111" y="249"/>
                  </a:cubicBezTo>
                  <a:cubicBezTo>
                    <a:pt x="109" y="246"/>
                    <a:pt x="106" y="240"/>
                    <a:pt x="103" y="238"/>
                  </a:cubicBezTo>
                  <a:cubicBezTo>
                    <a:pt x="101" y="236"/>
                    <a:pt x="96" y="232"/>
                    <a:pt x="94" y="230"/>
                  </a:cubicBezTo>
                  <a:cubicBezTo>
                    <a:pt x="92" y="228"/>
                    <a:pt x="87" y="226"/>
                    <a:pt x="84" y="224"/>
                  </a:cubicBezTo>
                  <a:cubicBezTo>
                    <a:pt x="81" y="222"/>
                    <a:pt x="74" y="218"/>
                    <a:pt x="70" y="217"/>
                  </a:cubicBezTo>
                  <a:cubicBezTo>
                    <a:pt x="66" y="215"/>
                    <a:pt x="58" y="214"/>
                    <a:pt x="54" y="214"/>
                  </a:cubicBezTo>
                  <a:cubicBezTo>
                    <a:pt x="52" y="214"/>
                    <a:pt x="46" y="215"/>
                    <a:pt x="43" y="216"/>
                  </a:cubicBezTo>
                  <a:cubicBezTo>
                    <a:pt x="41" y="217"/>
                    <a:pt x="37" y="221"/>
                    <a:pt x="35" y="222"/>
                  </a:cubicBezTo>
                  <a:cubicBezTo>
                    <a:pt x="34" y="223"/>
                    <a:pt x="31" y="225"/>
                    <a:pt x="30" y="225"/>
                  </a:cubicBezTo>
                  <a:cubicBezTo>
                    <a:pt x="29" y="226"/>
                    <a:pt x="27" y="227"/>
                    <a:pt x="26" y="227"/>
                  </a:cubicBezTo>
                  <a:cubicBezTo>
                    <a:pt x="24" y="227"/>
                    <a:pt x="22" y="224"/>
                    <a:pt x="21" y="224"/>
                  </a:cubicBezTo>
                  <a:cubicBezTo>
                    <a:pt x="20" y="223"/>
                    <a:pt x="16" y="223"/>
                    <a:pt x="15" y="223"/>
                  </a:cubicBezTo>
                  <a:cubicBezTo>
                    <a:pt x="13" y="223"/>
                    <a:pt x="11" y="224"/>
                    <a:pt x="9" y="224"/>
                  </a:cubicBezTo>
                  <a:cubicBezTo>
                    <a:pt x="8" y="223"/>
                    <a:pt x="7" y="222"/>
                    <a:pt x="6" y="221"/>
                  </a:cubicBezTo>
                  <a:cubicBezTo>
                    <a:pt x="5" y="219"/>
                    <a:pt x="3" y="215"/>
                    <a:pt x="2" y="213"/>
                  </a:cubicBezTo>
                  <a:cubicBezTo>
                    <a:pt x="1" y="212"/>
                    <a:pt x="0" y="208"/>
                    <a:pt x="0" y="206"/>
                  </a:cubicBezTo>
                  <a:cubicBezTo>
                    <a:pt x="1" y="203"/>
                    <a:pt x="2" y="199"/>
                    <a:pt x="3" y="197"/>
                  </a:cubicBezTo>
                  <a:cubicBezTo>
                    <a:pt x="5" y="195"/>
                    <a:pt x="8" y="190"/>
                    <a:pt x="10" y="188"/>
                  </a:cubicBezTo>
                  <a:cubicBezTo>
                    <a:pt x="14" y="186"/>
                    <a:pt x="22" y="181"/>
                    <a:pt x="25" y="179"/>
                  </a:cubicBezTo>
                  <a:cubicBezTo>
                    <a:pt x="27" y="178"/>
                    <a:pt x="31" y="176"/>
                    <a:pt x="33" y="175"/>
                  </a:cubicBezTo>
                  <a:cubicBezTo>
                    <a:pt x="35" y="173"/>
                    <a:pt x="37" y="170"/>
                    <a:pt x="39" y="168"/>
                  </a:cubicBezTo>
                  <a:cubicBezTo>
                    <a:pt x="40" y="167"/>
                    <a:pt x="41" y="166"/>
                    <a:pt x="43" y="165"/>
                  </a:cubicBezTo>
                  <a:cubicBezTo>
                    <a:pt x="44" y="165"/>
                    <a:pt x="47" y="164"/>
                    <a:pt x="48" y="165"/>
                  </a:cubicBezTo>
                  <a:cubicBezTo>
                    <a:pt x="48" y="165"/>
                    <a:pt x="48" y="167"/>
                    <a:pt x="48" y="167"/>
                  </a:cubicBezTo>
                  <a:cubicBezTo>
                    <a:pt x="48" y="168"/>
                    <a:pt x="46" y="169"/>
                    <a:pt x="46" y="170"/>
                  </a:cubicBezTo>
                  <a:cubicBezTo>
                    <a:pt x="46" y="171"/>
                    <a:pt x="46" y="172"/>
                    <a:pt x="47" y="173"/>
                  </a:cubicBezTo>
                  <a:cubicBezTo>
                    <a:pt x="48" y="173"/>
                    <a:pt x="50" y="173"/>
                    <a:pt x="51" y="173"/>
                  </a:cubicBezTo>
                  <a:cubicBezTo>
                    <a:pt x="52" y="172"/>
                    <a:pt x="53" y="171"/>
                    <a:pt x="54" y="170"/>
                  </a:cubicBezTo>
                  <a:cubicBezTo>
                    <a:pt x="55" y="169"/>
                    <a:pt x="56" y="166"/>
                    <a:pt x="57" y="165"/>
                  </a:cubicBezTo>
                  <a:cubicBezTo>
                    <a:pt x="57" y="163"/>
                    <a:pt x="56" y="160"/>
                    <a:pt x="56" y="159"/>
                  </a:cubicBezTo>
                  <a:cubicBezTo>
                    <a:pt x="57" y="157"/>
                    <a:pt x="58" y="155"/>
                    <a:pt x="58" y="154"/>
                  </a:cubicBezTo>
                  <a:cubicBezTo>
                    <a:pt x="60" y="151"/>
                    <a:pt x="64" y="146"/>
                    <a:pt x="67" y="144"/>
                  </a:cubicBezTo>
                  <a:cubicBezTo>
                    <a:pt x="69" y="142"/>
                    <a:pt x="76" y="139"/>
                    <a:pt x="79" y="137"/>
                  </a:cubicBezTo>
                  <a:cubicBezTo>
                    <a:pt x="82" y="136"/>
                    <a:pt x="88" y="133"/>
                    <a:pt x="91" y="131"/>
                  </a:cubicBezTo>
                  <a:cubicBezTo>
                    <a:pt x="94" y="130"/>
                    <a:pt x="99" y="128"/>
                    <a:pt x="101" y="126"/>
                  </a:cubicBezTo>
                  <a:cubicBezTo>
                    <a:pt x="102" y="125"/>
                    <a:pt x="104" y="122"/>
                    <a:pt x="105" y="121"/>
                  </a:cubicBezTo>
                  <a:cubicBezTo>
                    <a:pt x="105" y="120"/>
                    <a:pt x="106" y="117"/>
                    <a:pt x="107" y="115"/>
                  </a:cubicBezTo>
                  <a:cubicBezTo>
                    <a:pt x="107" y="114"/>
                    <a:pt x="106" y="111"/>
                    <a:pt x="107" y="110"/>
                  </a:cubicBezTo>
                  <a:cubicBezTo>
                    <a:pt x="107" y="109"/>
                    <a:pt x="108" y="107"/>
                    <a:pt x="108" y="106"/>
                  </a:cubicBezTo>
                  <a:cubicBezTo>
                    <a:pt x="109" y="105"/>
                    <a:pt x="110" y="104"/>
                    <a:pt x="111" y="104"/>
                  </a:cubicBezTo>
                  <a:cubicBezTo>
                    <a:pt x="112" y="104"/>
                    <a:pt x="113" y="104"/>
                    <a:pt x="113" y="104"/>
                  </a:cubicBezTo>
                  <a:cubicBezTo>
                    <a:pt x="114" y="104"/>
                    <a:pt x="114" y="106"/>
                    <a:pt x="114" y="107"/>
                  </a:cubicBezTo>
                  <a:cubicBezTo>
                    <a:pt x="114" y="108"/>
                    <a:pt x="114" y="110"/>
                    <a:pt x="114" y="111"/>
                  </a:cubicBezTo>
                  <a:cubicBezTo>
                    <a:pt x="114" y="112"/>
                    <a:pt x="115" y="114"/>
                    <a:pt x="116" y="115"/>
                  </a:cubicBezTo>
                  <a:cubicBezTo>
                    <a:pt x="117" y="116"/>
                    <a:pt x="118" y="116"/>
                    <a:pt x="119" y="117"/>
                  </a:cubicBezTo>
                  <a:cubicBezTo>
                    <a:pt x="121" y="117"/>
                    <a:pt x="124" y="118"/>
                    <a:pt x="125" y="118"/>
                  </a:cubicBezTo>
                  <a:cubicBezTo>
                    <a:pt x="127" y="117"/>
                    <a:pt x="130" y="116"/>
                    <a:pt x="131" y="115"/>
                  </a:cubicBezTo>
                  <a:cubicBezTo>
                    <a:pt x="133" y="114"/>
                    <a:pt x="137" y="112"/>
                    <a:pt x="138" y="110"/>
                  </a:cubicBezTo>
                  <a:cubicBezTo>
                    <a:pt x="140" y="109"/>
                    <a:pt x="143" y="105"/>
                    <a:pt x="144" y="104"/>
                  </a:cubicBezTo>
                  <a:cubicBezTo>
                    <a:pt x="145" y="103"/>
                    <a:pt x="146" y="101"/>
                    <a:pt x="147" y="100"/>
                  </a:cubicBezTo>
                  <a:cubicBezTo>
                    <a:pt x="148" y="99"/>
                    <a:pt x="150" y="99"/>
                    <a:pt x="151" y="99"/>
                  </a:cubicBezTo>
                  <a:cubicBezTo>
                    <a:pt x="152" y="99"/>
                    <a:pt x="154" y="98"/>
                    <a:pt x="155" y="97"/>
                  </a:cubicBezTo>
                  <a:cubicBezTo>
                    <a:pt x="156" y="96"/>
                    <a:pt x="157" y="94"/>
                    <a:pt x="158" y="93"/>
                  </a:cubicBezTo>
                  <a:cubicBezTo>
                    <a:pt x="160" y="93"/>
                    <a:pt x="162" y="93"/>
                    <a:pt x="164" y="94"/>
                  </a:cubicBezTo>
                  <a:cubicBezTo>
                    <a:pt x="164" y="94"/>
                    <a:pt x="165" y="96"/>
                    <a:pt x="165" y="96"/>
                  </a:cubicBezTo>
                  <a:cubicBezTo>
                    <a:pt x="166" y="97"/>
                    <a:pt x="168" y="96"/>
                    <a:pt x="169" y="96"/>
                  </a:cubicBezTo>
                  <a:cubicBezTo>
                    <a:pt x="170" y="96"/>
                    <a:pt x="171" y="95"/>
                    <a:pt x="172" y="94"/>
                  </a:cubicBezTo>
                  <a:cubicBezTo>
                    <a:pt x="173" y="93"/>
                    <a:pt x="174" y="91"/>
                    <a:pt x="175" y="90"/>
                  </a:cubicBezTo>
                  <a:cubicBezTo>
                    <a:pt x="176" y="89"/>
                    <a:pt x="179" y="87"/>
                    <a:pt x="181" y="87"/>
                  </a:cubicBezTo>
                  <a:cubicBezTo>
                    <a:pt x="182" y="87"/>
                    <a:pt x="184" y="87"/>
                    <a:pt x="185" y="87"/>
                  </a:cubicBezTo>
                  <a:cubicBezTo>
                    <a:pt x="186" y="87"/>
                    <a:pt x="187" y="88"/>
                    <a:pt x="188" y="89"/>
                  </a:cubicBezTo>
                  <a:cubicBezTo>
                    <a:pt x="189" y="89"/>
                    <a:pt x="191" y="90"/>
                    <a:pt x="192" y="89"/>
                  </a:cubicBezTo>
                  <a:cubicBezTo>
                    <a:pt x="193" y="89"/>
                    <a:pt x="193" y="88"/>
                    <a:pt x="193" y="88"/>
                  </a:cubicBezTo>
                  <a:cubicBezTo>
                    <a:pt x="194" y="86"/>
                    <a:pt x="194" y="84"/>
                    <a:pt x="194" y="83"/>
                  </a:cubicBezTo>
                  <a:cubicBezTo>
                    <a:pt x="195" y="81"/>
                    <a:pt x="196" y="78"/>
                    <a:pt x="196" y="77"/>
                  </a:cubicBezTo>
                  <a:cubicBezTo>
                    <a:pt x="197" y="77"/>
                    <a:pt x="198" y="76"/>
                    <a:pt x="199" y="76"/>
                  </a:cubicBezTo>
                  <a:cubicBezTo>
                    <a:pt x="200" y="75"/>
                    <a:pt x="202" y="75"/>
                    <a:pt x="203" y="75"/>
                  </a:cubicBezTo>
                  <a:cubicBezTo>
                    <a:pt x="204" y="74"/>
                    <a:pt x="206" y="73"/>
                    <a:pt x="206" y="73"/>
                  </a:cubicBezTo>
                  <a:cubicBezTo>
                    <a:pt x="207" y="72"/>
                    <a:pt x="207" y="70"/>
                    <a:pt x="206" y="69"/>
                  </a:cubicBezTo>
                  <a:cubicBezTo>
                    <a:pt x="206" y="69"/>
                    <a:pt x="204" y="67"/>
                    <a:pt x="204" y="67"/>
                  </a:cubicBezTo>
                  <a:cubicBezTo>
                    <a:pt x="202" y="66"/>
                    <a:pt x="199" y="66"/>
                    <a:pt x="198" y="66"/>
                  </a:cubicBezTo>
                  <a:cubicBezTo>
                    <a:pt x="196" y="66"/>
                    <a:pt x="192" y="66"/>
                    <a:pt x="191" y="66"/>
                  </a:cubicBezTo>
                  <a:cubicBezTo>
                    <a:pt x="190" y="67"/>
                    <a:pt x="188" y="68"/>
                    <a:pt x="187" y="68"/>
                  </a:cubicBezTo>
                  <a:cubicBezTo>
                    <a:pt x="186" y="68"/>
                    <a:pt x="184" y="68"/>
                    <a:pt x="184" y="67"/>
                  </a:cubicBezTo>
                  <a:cubicBezTo>
                    <a:pt x="183" y="66"/>
                    <a:pt x="184" y="64"/>
                    <a:pt x="184" y="63"/>
                  </a:cubicBezTo>
                  <a:cubicBezTo>
                    <a:pt x="184" y="62"/>
                    <a:pt x="184" y="60"/>
                    <a:pt x="184" y="59"/>
                  </a:cubicBezTo>
                  <a:cubicBezTo>
                    <a:pt x="184" y="57"/>
                    <a:pt x="184" y="53"/>
                    <a:pt x="184" y="52"/>
                  </a:cubicBezTo>
                  <a:cubicBezTo>
                    <a:pt x="183" y="50"/>
                    <a:pt x="182" y="47"/>
                    <a:pt x="182" y="45"/>
                  </a:cubicBezTo>
                  <a:cubicBezTo>
                    <a:pt x="182" y="43"/>
                    <a:pt x="183" y="39"/>
                    <a:pt x="183" y="37"/>
                  </a:cubicBezTo>
                  <a:cubicBezTo>
                    <a:pt x="183" y="36"/>
                    <a:pt x="184" y="33"/>
                    <a:pt x="184" y="32"/>
                  </a:cubicBezTo>
                  <a:cubicBezTo>
                    <a:pt x="184" y="31"/>
                    <a:pt x="184" y="31"/>
                    <a:pt x="184" y="31"/>
                  </a:cubicBezTo>
                  <a:cubicBezTo>
                    <a:pt x="187" y="30"/>
                    <a:pt x="187" y="30"/>
                    <a:pt x="187" y="30"/>
                  </a:cubicBezTo>
                  <a:cubicBezTo>
                    <a:pt x="181" y="3"/>
                    <a:pt x="181" y="3"/>
                    <a:pt x="181" y="3"/>
                  </a:cubicBezTo>
                  <a:cubicBezTo>
                    <a:pt x="186" y="3"/>
                    <a:pt x="186" y="3"/>
                    <a:pt x="186" y="3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88" y="1"/>
                    <a:pt x="188" y="2"/>
                    <a:pt x="189" y="3"/>
                  </a:cubicBezTo>
                  <a:cubicBezTo>
                    <a:pt x="190" y="3"/>
                    <a:pt x="192" y="4"/>
                    <a:pt x="192" y="5"/>
                  </a:cubicBezTo>
                  <a:cubicBezTo>
                    <a:pt x="193" y="5"/>
                    <a:pt x="195" y="7"/>
                    <a:pt x="196" y="8"/>
                  </a:cubicBezTo>
                  <a:cubicBezTo>
                    <a:pt x="196" y="9"/>
                    <a:pt x="196" y="11"/>
                    <a:pt x="196" y="12"/>
                  </a:cubicBezTo>
                  <a:cubicBezTo>
                    <a:pt x="196" y="14"/>
                    <a:pt x="197" y="16"/>
                    <a:pt x="197" y="17"/>
                  </a:cubicBezTo>
                  <a:cubicBezTo>
                    <a:pt x="198" y="18"/>
                    <a:pt x="201" y="20"/>
                    <a:pt x="202" y="21"/>
                  </a:cubicBezTo>
                  <a:cubicBezTo>
                    <a:pt x="204" y="22"/>
                    <a:pt x="207" y="24"/>
                    <a:pt x="209" y="24"/>
                  </a:cubicBezTo>
                  <a:cubicBezTo>
                    <a:pt x="210" y="24"/>
                    <a:pt x="213" y="23"/>
                    <a:pt x="214" y="22"/>
                  </a:cubicBezTo>
                  <a:cubicBezTo>
                    <a:pt x="214" y="21"/>
                    <a:pt x="214" y="19"/>
                    <a:pt x="214" y="18"/>
                  </a:cubicBezTo>
                  <a:cubicBezTo>
                    <a:pt x="214" y="17"/>
                    <a:pt x="214" y="16"/>
                    <a:pt x="214" y="15"/>
                  </a:cubicBezTo>
                  <a:cubicBezTo>
                    <a:pt x="214" y="14"/>
                    <a:pt x="216" y="14"/>
                    <a:pt x="217" y="14"/>
                  </a:cubicBezTo>
                  <a:cubicBezTo>
                    <a:pt x="218" y="13"/>
                    <a:pt x="220" y="14"/>
                    <a:pt x="221" y="15"/>
                  </a:cubicBezTo>
                  <a:cubicBezTo>
                    <a:pt x="222" y="16"/>
                    <a:pt x="223" y="18"/>
                    <a:pt x="223" y="19"/>
                  </a:cubicBezTo>
                  <a:cubicBezTo>
                    <a:pt x="223" y="20"/>
                    <a:pt x="222" y="22"/>
                    <a:pt x="221" y="23"/>
                  </a:cubicBezTo>
                  <a:cubicBezTo>
                    <a:pt x="221" y="24"/>
                    <a:pt x="219" y="25"/>
                    <a:pt x="219" y="26"/>
                  </a:cubicBezTo>
                  <a:cubicBezTo>
                    <a:pt x="219" y="27"/>
                    <a:pt x="219" y="30"/>
                    <a:pt x="220" y="31"/>
                  </a:cubicBezTo>
                  <a:cubicBezTo>
                    <a:pt x="220" y="32"/>
                    <a:pt x="222" y="32"/>
                    <a:pt x="223" y="32"/>
                  </a:cubicBezTo>
                  <a:cubicBezTo>
                    <a:pt x="224" y="32"/>
                    <a:pt x="226" y="33"/>
                    <a:pt x="227" y="33"/>
                  </a:cubicBezTo>
                  <a:cubicBezTo>
                    <a:pt x="228" y="34"/>
                    <a:pt x="229" y="37"/>
                    <a:pt x="229" y="38"/>
                  </a:cubicBezTo>
                  <a:cubicBezTo>
                    <a:pt x="230" y="39"/>
                    <a:pt x="231" y="40"/>
                    <a:pt x="232" y="41"/>
                  </a:cubicBezTo>
                  <a:cubicBezTo>
                    <a:pt x="233" y="42"/>
                    <a:pt x="235" y="42"/>
                    <a:pt x="236" y="42"/>
                  </a:cubicBezTo>
                  <a:cubicBezTo>
                    <a:pt x="237" y="41"/>
                    <a:pt x="240" y="41"/>
                    <a:pt x="241" y="40"/>
                  </a:cubicBezTo>
                  <a:cubicBezTo>
                    <a:pt x="242" y="40"/>
                    <a:pt x="241" y="37"/>
                    <a:pt x="242" y="36"/>
                  </a:cubicBezTo>
                  <a:cubicBezTo>
                    <a:pt x="242" y="35"/>
                    <a:pt x="243" y="32"/>
                    <a:pt x="243" y="32"/>
                  </a:cubicBezTo>
                  <a:cubicBezTo>
                    <a:pt x="244" y="31"/>
                    <a:pt x="246" y="30"/>
                    <a:pt x="247" y="30"/>
                  </a:cubicBezTo>
                  <a:cubicBezTo>
                    <a:pt x="248" y="30"/>
                    <a:pt x="250" y="31"/>
                    <a:pt x="251" y="31"/>
                  </a:cubicBezTo>
                  <a:cubicBezTo>
                    <a:pt x="252" y="31"/>
                    <a:pt x="254" y="31"/>
                    <a:pt x="255" y="31"/>
                  </a:cubicBezTo>
                  <a:cubicBezTo>
                    <a:pt x="256" y="31"/>
                    <a:pt x="258" y="31"/>
                    <a:pt x="258" y="31"/>
                  </a:cubicBezTo>
                  <a:cubicBezTo>
                    <a:pt x="259" y="32"/>
                    <a:pt x="257" y="34"/>
                    <a:pt x="257" y="35"/>
                  </a:cubicBezTo>
                  <a:cubicBezTo>
                    <a:pt x="258" y="37"/>
                    <a:pt x="258" y="40"/>
                    <a:pt x="259" y="41"/>
                  </a:cubicBezTo>
                  <a:cubicBezTo>
                    <a:pt x="260" y="42"/>
                    <a:pt x="263" y="42"/>
                    <a:pt x="265" y="43"/>
                  </a:cubicBezTo>
                  <a:cubicBezTo>
                    <a:pt x="266" y="43"/>
                    <a:pt x="268" y="44"/>
                    <a:pt x="268" y="45"/>
                  </a:cubicBezTo>
                  <a:cubicBezTo>
                    <a:pt x="269" y="46"/>
                    <a:pt x="270" y="48"/>
                    <a:pt x="270" y="50"/>
                  </a:cubicBezTo>
                  <a:cubicBezTo>
                    <a:pt x="270" y="50"/>
                    <a:pt x="271" y="52"/>
                    <a:pt x="271" y="53"/>
                  </a:cubicBezTo>
                  <a:cubicBezTo>
                    <a:pt x="271" y="54"/>
                    <a:pt x="272" y="56"/>
                    <a:pt x="271" y="58"/>
                  </a:cubicBezTo>
                  <a:cubicBezTo>
                    <a:pt x="271" y="58"/>
                    <a:pt x="269" y="60"/>
                    <a:pt x="268" y="60"/>
                  </a:cubicBezTo>
                  <a:cubicBezTo>
                    <a:pt x="268" y="60"/>
                    <a:pt x="266" y="58"/>
                    <a:pt x="265" y="59"/>
                  </a:cubicBezTo>
                  <a:cubicBezTo>
                    <a:pt x="265" y="59"/>
                    <a:pt x="263" y="60"/>
                    <a:pt x="263" y="61"/>
                  </a:cubicBezTo>
                  <a:cubicBezTo>
                    <a:pt x="263" y="62"/>
                    <a:pt x="263" y="65"/>
                    <a:pt x="264" y="65"/>
                  </a:cubicBezTo>
                  <a:cubicBezTo>
                    <a:pt x="265" y="66"/>
                    <a:pt x="267" y="67"/>
                    <a:pt x="268" y="67"/>
                  </a:cubicBezTo>
                  <a:cubicBezTo>
                    <a:pt x="269" y="67"/>
                    <a:pt x="272" y="68"/>
                    <a:pt x="274" y="67"/>
                  </a:cubicBezTo>
                  <a:cubicBezTo>
                    <a:pt x="275" y="67"/>
                    <a:pt x="278" y="65"/>
                    <a:pt x="279" y="64"/>
                  </a:cubicBezTo>
                  <a:cubicBezTo>
                    <a:pt x="279" y="63"/>
                    <a:pt x="281" y="61"/>
                    <a:pt x="281" y="59"/>
                  </a:cubicBezTo>
                  <a:cubicBezTo>
                    <a:pt x="281" y="58"/>
                    <a:pt x="280" y="56"/>
                    <a:pt x="280" y="55"/>
                  </a:cubicBezTo>
                  <a:cubicBezTo>
                    <a:pt x="279" y="54"/>
                    <a:pt x="278" y="52"/>
                    <a:pt x="277" y="51"/>
                  </a:cubicBezTo>
                  <a:cubicBezTo>
                    <a:pt x="277" y="51"/>
                    <a:pt x="275" y="49"/>
                    <a:pt x="274" y="48"/>
                  </a:cubicBezTo>
                  <a:cubicBezTo>
                    <a:pt x="273" y="48"/>
                    <a:pt x="272" y="47"/>
                    <a:pt x="271" y="46"/>
                  </a:cubicBezTo>
                  <a:cubicBezTo>
                    <a:pt x="271" y="46"/>
                    <a:pt x="270" y="44"/>
                    <a:pt x="270" y="43"/>
                  </a:cubicBezTo>
                  <a:cubicBezTo>
                    <a:pt x="270" y="43"/>
                    <a:pt x="270" y="42"/>
                    <a:pt x="270" y="41"/>
                  </a:cubicBezTo>
                  <a:cubicBezTo>
                    <a:pt x="271" y="41"/>
                    <a:pt x="273" y="41"/>
                    <a:pt x="274" y="41"/>
                  </a:cubicBezTo>
                  <a:cubicBezTo>
                    <a:pt x="275" y="40"/>
                    <a:pt x="277" y="40"/>
                    <a:pt x="278" y="41"/>
                  </a:cubicBezTo>
                  <a:cubicBezTo>
                    <a:pt x="278" y="41"/>
                    <a:pt x="279" y="42"/>
                    <a:pt x="279" y="42"/>
                  </a:cubicBezTo>
                  <a:cubicBezTo>
                    <a:pt x="279" y="43"/>
                    <a:pt x="278" y="44"/>
                    <a:pt x="278" y="44"/>
                  </a:cubicBezTo>
                  <a:cubicBezTo>
                    <a:pt x="278" y="45"/>
                    <a:pt x="278" y="47"/>
                    <a:pt x="278" y="48"/>
                  </a:cubicBezTo>
                  <a:cubicBezTo>
                    <a:pt x="278" y="48"/>
                    <a:pt x="278" y="50"/>
                    <a:pt x="279" y="50"/>
                  </a:cubicBezTo>
                  <a:cubicBezTo>
                    <a:pt x="279" y="51"/>
                    <a:pt x="281" y="53"/>
                    <a:pt x="282" y="53"/>
                  </a:cubicBezTo>
                  <a:cubicBezTo>
                    <a:pt x="283" y="53"/>
                    <a:pt x="285" y="52"/>
                    <a:pt x="286" y="51"/>
                  </a:cubicBezTo>
                  <a:cubicBezTo>
                    <a:pt x="286" y="51"/>
                    <a:pt x="288" y="49"/>
                    <a:pt x="288" y="48"/>
                  </a:cubicBezTo>
                  <a:cubicBezTo>
                    <a:pt x="288" y="47"/>
                    <a:pt x="287" y="45"/>
                    <a:pt x="288" y="44"/>
                  </a:cubicBezTo>
                  <a:cubicBezTo>
                    <a:pt x="288" y="43"/>
                    <a:pt x="290" y="43"/>
                    <a:pt x="291" y="43"/>
                  </a:cubicBezTo>
                  <a:cubicBezTo>
                    <a:pt x="291" y="43"/>
                    <a:pt x="292" y="44"/>
                    <a:pt x="293" y="44"/>
                  </a:cubicBezTo>
                  <a:cubicBezTo>
                    <a:pt x="293" y="45"/>
                    <a:pt x="293" y="47"/>
                    <a:pt x="293" y="47"/>
                  </a:cubicBezTo>
                  <a:cubicBezTo>
                    <a:pt x="293" y="48"/>
                    <a:pt x="294" y="50"/>
                    <a:pt x="294" y="50"/>
                  </a:cubicBezTo>
                  <a:cubicBezTo>
                    <a:pt x="295" y="51"/>
                    <a:pt x="297" y="51"/>
                    <a:pt x="298" y="51"/>
                  </a:cubicBezTo>
                  <a:cubicBezTo>
                    <a:pt x="299" y="52"/>
                    <a:pt x="302" y="51"/>
                    <a:pt x="303" y="51"/>
                  </a:cubicBezTo>
                  <a:cubicBezTo>
                    <a:pt x="304" y="51"/>
                    <a:pt x="306" y="51"/>
                    <a:pt x="307" y="51"/>
                  </a:cubicBezTo>
                  <a:cubicBezTo>
                    <a:pt x="307" y="51"/>
                    <a:pt x="309" y="52"/>
                    <a:pt x="309" y="52"/>
                  </a:cubicBezTo>
                  <a:cubicBezTo>
                    <a:pt x="309" y="53"/>
                    <a:pt x="308" y="54"/>
                    <a:pt x="308" y="54"/>
                  </a:cubicBezTo>
                  <a:cubicBezTo>
                    <a:pt x="308" y="55"/>
                    <a:pt x="310" y="57"/>
                    <a:pt x="311" y="58"/>
                  </a:cubicBezTo>
                  <a:cubicBezTo>
                    <a:pt x="311" y="59"/>
                    <a:pt x="313" y="61"/>
                    <a:pt x="314" y="63"/>
                  </a:cubicBezTo>
                  <a:cubicBezTo>
                    <a:pt x="314" y="64"/>
                    <a:pt x="313" y="65"/>
                    <a:pt x="312" y="66"/>
                  </a:cubicBezTo>
                  <a:cubicBezTo>
                    <a:pt x="311" y="67"/>
                    <a:pt x="309" y="69"/>
                    <a:pt x="309" y="71"/>
                  </a:cubicBezTo>
                  <a:cubicBezTo>
                    <a:pt x="308" y="72"/>
                    <a:pt x="307" y="73"/>
                    <a:pt x="307" y="74"/>
                  </a:cubicBezTo>
                  <a:cubicBezTo>
                    <a:pt x="307" y="75"/>
                    <a:pt x="307" y="77"/>
                    <a:pt x="308" y="78"/>
                  </a:cubicBezTo>
                  <a:cubicBezTo>
                    <a:pt x="308" y="78"/>
                    <a:pt x="309" y="77"/>
                    <a:pt x="310" y="78"/>
                  </a:cubicBezTo>
                  <a:cubicBezTo>
                    <a:pt x="311" y="78"/>
                    <a:pt x="310" y="81"/>
                    <a:pt x="310" y="82"/>
                  </a:cubicBezTo>
                  <a:cubicBezTo>
                    <a:pt x="311" y="82"/>
                    <a:pt x="312" y="82"/>
                    <a:pt x="313" y="82"/>
                  </a:cubicBezTo>
                  <a:cubicBezTo>
                    <a:pt x="314" y="82"/>
                    <a:pt x="315" y="81"/>
                    <a:pt x="316" y="80"/>
                  </a:cubicBezTo>
                  <a:cubicBezTo>
                    <a:pt x="316" y="78"/>
                    <a:pt x="316" y="75"/>
                    <a:pt x="317" y="73"/>
                  </a:cubicBezTo>
                  <a:cubicBezTo>
                    <a:pt x="317" y="72"/>
                    <a:pt x="316" y="69"/>
                    <a:pt x="317" y="68"/>
                  </a:cubicBezTo>
                  <a:cubicBezTo>
                    <a:pt x="317" y="67"/>
                    <a:pt x="316" y="64"/>
                    <a:pt x="317" y="63"/>
                  </a:cubicBezTo>
                  <a:cubicBezTo>
                    <a:pt x="317" y="62"/>
                    <a:pt x="319" y="61"/>
                    <a:pt x="319" y="61"/>
                  </a:cubicBezTo>
                  <a:cubicBezTo>
                    <a:pt x="320" y="61"/>
                    <a:pt x="321" y="62"/>
                    <a:pt x="322" y="62"/>
                  </a:cubicBezTo>
                  <a:cubicBezTo>
                    <a:pt x="322" y="63"/>
                    <a:pt x="322" y="65"/>
                    <a:pt x="322" y="66"/>
                  </a:cubicBezTo>
                  <a:cubicBezTo>
                    <a:pt x="323" y="67"/>
                    <a:pt x="322" y="70"/>
                    <a:pt x="322" y="71"/>
                  </a:cubicBezTo>
                  <a:cubicBezTo>
                    <a:pt x="322" y="73"/>
                    <a:pt x="322" y="77"/>
                    <a:pt x="322" y="78"/>
                  </a:cubicBezTo>
                  <a:cubicBezTo>
                    <a:pt x="322" y="79"/>
                    <a:pt x="323" y="80"/>
                    <a:pt x="324" y="81"/>
                  </a:cubicBezTo>
                  <a:cubicBezTo>
                    <a:pt x="325" y="81"/>
                    <a:pt x="327" y="81"/>
                    <a:pt x="328" y="80"/>
                  </a:cubicBezTo>
                  <a:cubicBezTo>
                    <a:pt x="329" y="80"/>
                    <a:pt x="330" y="78"/>
                    <a:pt x="331" y="78"/>
                  </a:cubicBezTo>
                  <a:cubicBezTo>
                    <a:pt x="332" y="77"/>
                    <a:pt x="334" y="78"/>
                    <a:pt x="335" y="78"/>
                  </a:cubicBezTo>
                  <a:cubicBezTo>
                    <a:pt x="336" y="77"/>
                    <a:pt x="337" y="76"/>
                    <a:pt x="338" y="75"/>
                  </a:cubicBezTo>
                  <a:cubicBezTo>
                    <a:pt x="339" y="73"/>
                    <a:pt x="338" y="70"/>
                    <a:pt x="338" y="68"/>
                  </a:cubicBezTo>
                  <a:cubicBezTo>
                    <a:pt x="338" y="67"/>
                    <a:pt x="338" y="65"/>
                    <a:pt x="338" y="64"/>
                  </a:cubicBezTo>
                  <a:cubicBezTo>
                    <a:pt x="338" y="62"/>
                    <a:pt x="337" y="60"/>
                    <a:pt x="336" y="59"/>
                  </a:cubicBezTo>
                  <a:cubicBezTo>
                    <a:pt x="336" y="59"/>
                    <a:pt x="336" y="57"/>
                    <a:pt x="337" y="56"/>
                  </a:cubicBezTo>
                  <a:cubicBezTo>
                    <a:pt x="337" y="55"/>
                    <a:pt x="339" y="55"/>
                    <a:pt x="340" y="55"/>
                  </a:cubicBezTo>
                  <a:cubicBezTo>
                    <a:pt x="341" y="54"/>
                    <a:pt x="343" y="55"/>
                    <a:pt x="343" y="56"/>
                  </a:cubicBezTo>
                  <a:cubicBezTo>
                    <a:pt x="345" y="56"/>
                    <a:pt x="347" y="59"/>
                    <a:pt x="348" y="61"/>
                  </a:cubicBezTo>
                  <a:cubicBezTo>
                    <a:pt x="349" y="62"/>
                    <a:pt x="350" y="65"/>
                    <a:pt x="350" y="67"/>
                  </a:cubicBezTo>
                  <a:cubicBezTo>
                    <a:pt x="350" y="69"/>
                    <a:pt x="348" y="73"/>
                    <a:pt x="347" y="74"/>
                  </a:cubicBezTo>
                  <a:cubicBezTo>
                    <a:pt x="347" y="76"/>
                    <a:pt x="345" y="79"/>
                    <a:pt x="344" y="81"/>
                  </a:cubicBezTo>
                  <a:cubicBezTo>
                    <a:pt x="343" y="81"/>
                    <a:pt x="340" y="82"/>
                    <a:pt x="338" y="83"/>
                  </a:cubicBezTo>
                  <a:cubicBezTo>
                    <a:pt x="337" y="83"/>
                    <a:pt x="336" y="85"/>
                    <a:pt x="335" y="85"/>
                  </a:cubicBezTo>
                  <a:cubicBezTo>
                    <a:pt x="334" y="87"/>
                    <a:pt x="333" y="91"/>
                    <a:pt x="332" y="92"/>
                  </a:cubicBezTo>
                  <a:cubicBezTo>
                    <a:pt x="332" y="93"/>
                    <a:pt x="331" y="95"/>
                    <a:pt x="330" y="95"/>
                  </a:cubicBezTo>
                  <a:cubicBezTo>
                    <a:pt x="329" y="96"/>
                    <a:pt x="327" y="98"/>
                    <a:pt x="326" y="99"/>
                  </a:cubicBezTo>
                  <a:cubicBezTo>
                    <a:pt x="325" y="100"/>
                    <a:pt x="324" y="102"/>
                    <a:pt x="325" y="104"/>
                  </a:cubicBezTo>
                  <a:cubicBezTo>
                    <a:pt x="325" y="104"/>
                    <a:pt x="327" y="105"/>
                    <a:pt x="328" y="105"/>
                  </a:cubicBezTo>
                  <a:cubicBezTo>
                    <a:pt x="330" y="105"/>
                    <a:pt x="333" y="104"/>
                    <a:pt x="334" y="103"/>
                  </a:cubicBezTo>
                  <a:cubicBezTo>
                    <a:pt x="335" y="102"/>
                    <a:pt x="337" y="99"/>
                    <a:pt x="338" y="97"/>
                  </a:cubicBezTo>
                  <a:cubicBezTo>
                    <a:pt x="340" y="96"/>
                    <a:pt x="343" y="95"/>
                    <a:pt x="345" y="94"/>
                  </a:cubicBezTo>
                  <a:cubicBezTo>
                    <a:pt x="347" y="93"/>
                    <a:pt x="349" y="90"/>
                    <a:pt x="351" y="88"/>
                  </a:cubicBezTo>
                  <a:cubicBezTo>
                    <a:pt x="352" y="87"/>
                    <a:pt x="354" y="83"/>
                    <a:pt x="355" y="82"/>
                  </a:cubicBezTo>
                  <a:cubicBezTo>
                    <a:pt x="357" y="81"/>
                    <a:pt x="360" y="78"/>
                    <a:pt x="362" y="77"/>
                  </a:cubicBezTo>
                  <a:cubicBezTo>
                    <a:pt x="363" y="77"/>
                    <a:pt x="366" y="77"/>
                    <a:pt x="367" y="78"/>
                  </a:cubicBezTo>
                  <a:cubicBezTo>
                    <a:pt x="367" y="78"/>
                    <a:pt x="368" y="79"/>
                    <a:pt x="368" y="80"/>
                  </a:cubicBezTo>
                  <a:cubicBezTo>
                    <a:pt x="368" y="81"/>
                    <a:pt x="366" y="83"/>
                    <a:pt x="365" y="84"/>
                  </a:cubicBezTo>
                  <a:cubicBezTo>
                    <a:pt x="364" y="84"/>
                    <a:pt x="362" y="85"/>
                    <a:pt x="361" y="85"/>
                  </a:cubicBezTo>
                  <a:cubicBezTo>
                    <a:pt x="360" y="85"/>
                    <a:pt x="357" y="87"/>
                    <a:pt x="356" y="87"/>
                  </a:cubicBezTo>
                  <a:cubicBezTo>
                    <a:pt x="355" y="88"/>
                    <a:pt x="353" y="90"/>
                    <a:pt x="353" y="91"/>
                  </a:cubicBezTo>
                  <a:cubicBezTo>
                    <a:pt x="352" y="93"/>
                    <a:pt x="351" y="95"/>
                    <a:pt x="352" y="97"/>
                  </a:cubicBezTo>
                  <a:cubicBezTo>
                    <a:pt x="352" y="97"/>
                    <a:pt x="352" y="99"/>
                    <a:pt x="353" y="100"/>
                  </a:cubicBezTo>
                  <a:cubicBezTo>
                    <a:pt x="354" y="100"/>
                    <a:pt x="356" y="99"/>
                    <a:pt x="357" y="99"/>
                  </a:cubicBezTo>
                  <a:cubicBezTo>
                    <a:pt x="358" y="98"/>
                    <a:pt x="359" y="96"/>
                    <a:pt x="360" y="96"/>
                  </a:cubicBezTo>
                  <a:cubicBezTo>
                    <a:pt x="361" y="95"/>
                    <a:pt x="365" y="96"/>
                    <a:pt x="366" y="96"/>
                  </a:cubicBezTo>
                  <a:cubicBezTo>
                    <a:pt x="367" y="97"/>
                    <a:pt x="368" y="99"/>
                    <a:pt x="368" y="100"/>
                  </a:cubicBezTo>
                  <a:cubicBezTo>
                    <a:pt x="369" y="101"/>
                    <a:pt x="369" y="104"/>
                    <a:pt x="369" y="105"/>
                  </a:cubicBezTo>
                  <a:cubicBezTo>
                    <a:pt x="369" y="107"/>
                    <a:pt x="368" y="109"/>
                    <a:pt x="367" y="110"/>
                  </a:cubicBezTo>
                  <a:cubicBezTo>
                    <a:pt x="367" y="111"/>
                    <a:pt x="367" y="113"/>
                    <a:pt x="367" y="113"/>
                  </a:cubicBezTo>
                  <a:cubicBezTo>
                    <a:pt x="367" y="114"/>
                    <a:pt x="367" y="117"/>
                    <a:pt x="367" y="117"/>
                  </a:cubicBezTo>
                  <a:cubicBezTo>
                    <a:pt x="368" y="118"/>
                    <a:pt x="370" y="118"/>
                    <a:pt x="371" y="119"/>
                  </a:cubicBezTo>
                  <a:cubicBezTo>
                    <a:pt x="372" y="119"/>
                    <a:pt x="374" y="118"/>
                    <a:pt x="374" y="118"/>
                  </a:cubicBezTo>
                  <a:cubicBezTo>
                    <a:pt x="375" y="117"/>
                    <a:pt x="375" y="116"/>
                    <a:pt x="376" y="115"/>
                  </a:cubicBezTo>
                  <a:cubicBezTo>
                    <a:pt x="377" y="115"/>
                    <a:pt x="379" y="114"/>
                    <a:pt x="380" y="114"/>
                  </a:cubicBezTo>
                  <a:cubicBezTo>
                    <a:pt x="381" y="115"/>
                    <a:pt x="382" y="116"/>
                    <a:pt x="382" y="117"/>
                  </a:cubicBezTo>
                  <a:cubicBezTo>
                    <a:pt x="383" y="118"/>
                    <a:pt x="383" y="120"/>
                    <a:pt x="383" y="121"/>
                  </a:cubicBezTo>
                  <a:cubicBezTo>
                    <a:pt x="383" y="122"/>
                    <a:pt x="382" y="124"/>
                    <a:pt x="382" y="125"/>
                  </a:cubicBezTo>
                  <a:cubicBezTo>
                    <a:pt x="382" y="126"/>
                    <a:pt x="382" y="129"/>
                    <a:pt x="383" y="129"/>
                  </a:cubicBezTo>
                  <a:cubicBezTo>
                    <a:pt x="384" y="130"/>
                    <a:pt x="385" y="130"/>
                    <a:pt x="386" y="130"/>
                  </a:cubicBezTo>
                  <a:cubicBezTo>
                    <a:pt x="388" y="130"/>
                    <a:pt x="391" y="130"/>
                    <a:pt x="393" y="130"/>
                  </a:cubicBezTo>
                  <a:cubicBezTo>
                    <a:pt x="395" y="130"/>
                    <a:pt x="400" y="131"/>
                    <a:pt x="402" y="132"/>
                  </a:cubicBezTo>
                  <a:cubicBezTo>
                    <a:pt x="404" y="134"/>
                    <a:pt x="408" y="137"/>
                    <a:pt x="409" y="139"/>
                  </a:cubicBezTo>
                  <a:cubicBezTo>
                    <a:pt x="411" y="141"/>
                    <a:pt x="413" y="144"/>
                    <a:pt x="414" y="146"/>
                  </a:cubicBezTo>
                  <a:cubicBezTo>
                    <a:pt x="415" y="147"/>
                    <a:pt x="416" y="149"/>
                    <a:pt x="417" y="151"/>
                  </a:cubicBezTo>
                  <a:cubicBezTo>
                    <a:pt x="419" y="154"/>
                    <a:pt x="424" y="159"/>
                    <a:pt x="425" y="162"/>
                  </a:cubicBezTo>
                  <a:cubicBezTo>
                    <a:pt x="426" y="165"/>
                    <a:pt x="427" y="169"/>
                    <a:pt x="427" y="172"/>
                  </a:cubicBezTo>
                  <a:cubicBezTo>
                    <a:pt x="427" y="174"/>
                    <a:pt x="426" y="178"/>
                    <a:pt x="425" y="180"/>
                  </a:cubicBezTo>
                  <a:cubicBezTo>
                    <a:pt x="424" y="181"/>
                    <a:pt x="422" y="183"/>
                    <a:pt x="420" y="184"/>
                  </a:cubicBezTo>
                  <a:cubicBezTo>
                    <a:pt x="419" y="184"/>
                    <a:pt x="416" y="184"/>
                    <a:pt x="415" y="184"/>
                  </a:cubicBezTo>
                  <a:cubicBezTo>
                    <a:pt x="414" y="185"/>
                    <a:pt x="412" y="187"/>
                    <a:pt x="411" y="188"/>
                  </a:cubicBezTo>
                  <a:cubicBezTo>
                    <a:pt x="410" y="189"/>
                    <a:pt x="408" y="192"/>
                    <a:pt x="408" y="193"/>
                  </a:cubicBezTo>
                  <a:cubicBezTo>
                    <a:pt x="407" y="195"/>
                    <a:pt x="406" y="198"/>
                    <a:pt x="406" y="200"/>
                  </a:cubicBezTo>
                  <a:cubicBezTo>
                    <a:pt x="406" y="202"/>
                    <a:pt x="408" y="205"/>
                    <a:pt x="409" y="207"/>
                  </a:cubicBezTo>
                  <a:cubicBezTo>
                    <a:pt x="410" y="208"/>
                    <a:pt x="412" y="209"/>
                    <a:pt x="413" y="209"/>
                  </a:cubicBezTo>
                  <a:cubicBezTo>
                    <a:pt x="414" y="209"/>
                    <a:pt x="416" y="208"/>
                    <a:pt x="416" y="207"/>
                  </a:cubicBezTo>
                  <a:cubicBezTo>
                    <a:pt x="417" y="206"/>
                    <a:pt x="416" y="203"/>
                    <a:pt x="416" y="202"/>
                  </a:cubicBezTo>
                  <a:cubicBezTo>
                    <a:pt x="416" y="200"/>
                    <a:pt x="416" y="198"/>
                    <a:pt x="417" y="196"/>
                  </a:cubicBezTo>
                  <a:cubicBezTo>
                    <a:pt x="417" y="195"/>
                    <a:pt x="418" y="194"/>
                    <a:pt x="419" y="193"/>
                  </a:cubicBezTo>
                  <a:cubicBezTo>
                    <a:pt x="420" y="193"/>
                    <a:pt x="421" y="193"/>
                    <a:pt x="422" y="193"/>
                  </a:cubicBezTo>
                  <a:cubicBezTo>
                    <a:pt x="422" y="194"/>
                    <a:pt x="422" y="197"/>
                    <a:pt x="423" y="198"/>
                  </a:cubicBezTo>
                  <a:cubicBezTo>
                    <a:pt x="423" y="200"/>
                    <a:pt x="423" y="203"/>
                    <a:pt x="424" y="205"/>
                  </a:cubicBezTo>
                  <a:cubicBezTo>
                    <a:pt x="425" y="206"/>
                    <a:pt x="427" y="210"/>
                    <a:pt x="428" y="210"/>
                  </a:cubicBezTo>
                  <a:cubicBezTo>
                    <a:pt x="430" y="211"/>
                    <a:pt x="433" y="209"/>
                    <a:pt x="435" y="209"/>
                  </a:cubicBezTo>
                  <a:cubicBezTo>
                    <a:pt x="436" y="209"/>
                    <a:pt x="439" y="207"/>
                    <a:pt x="440" y="207"/>
                  </a:cubicBezTo>
                  <a:cubicBezTo>
                    <a:pt x="442" y="208"/>
                    <a:pt x="445" y="209"/>
                    <a:pt x="446" y="210"/>
                  </a:cubicBezTo>
                  <a:cubicBezTo>
                    <a:pt x="448" y="212"/>
                    <a:pt x="450" y="216"/>
                    <a:pt x="452" y="217"/>
                  </a:cubicBezTo>
                  <a:cubicBezTo>
                    <a:pt x="454" y="218"/>
                    <a:pt x="457" y="218"/>
                    <a:pt x="459" y="218"/>
                  </a:cubicBezTo>
                  <a:cubicBezTo>
                    <a:pt x="460" y="219"/>
                    <a:pt x="462" y="219"/>
                    <a:pt x="463" y="220"/>
                  </a:cubicBezTo>
                  <a:cubicBezTo>
                    <a:pt x="465" y="220"/>
                    <a:pt x="468" y="223"/>
                    <a:pt x="470" y="224"/>
                  </a:cubicBezTo>
                  <a:cubicBezTo>
                    <a:pt x="471" y="225"/>
                    <a:pt x="474" y="227"/>
                    <a:pt x="476" y="228"/>
                  </a:cubicBezTo>
                  <a:cubicBezTo>
                    <a:pt x="477" y="228"/>
                    <a:pt x="480" y="228"/>
                    <a:pt x="482" y="228"/>
                  </a:cubicBezTo>
                  <a:cubicBezTo>
                    <a:pt x="482" y="228"/>
                    <a:pt x="484" y="227"/>
                    <a:pt x="485" y="227"/>
                  </a:cubicBezTo>
                  <a:cubicBezTo>
                    <a:pt x="485" y="226"/>
                    <a:pt x="486" y="225"/>
                    <a:pt x="486" y="224"/>
                  </a:cubicBezTo>
                  <a:cubicBezTo>
                    <a:pt x="486" y="223"/>
                    <a:pt x="485" y="222"/>
                    <a:pt x="484" y="221"/>
                  </a:cubicBezTo>
                  <a:cubicBezTo>
                    <a:pt x="484" y="220"/>
                    <a:pt x="482" y="218"/>
                    <a:pt x="482" y="217"/>
                  </a:cubicBezTo>
                  <a:cubicBezTo>
                    <a:pt x="481" y="216"/>
                    <a:pt x="478" y="215"/>
                    <a:pt x="477" y="214"/>
                  </a:cubicBezTo>
                  <a:cubicBezTo>
                    <a:pt x="476" y="213"/>
                    <a:pt x="473" y="212"/>
                    <a:pt x="472" y="211"/>
                  </a:cubicBezTo>
                  <a:cubicBezTo>
                    <a:pt x="469" y="209"/>
                    <a:pt x="465" y="203"/>
                    <a:pt x="462" y="200"/>
                  </a:cubicBezTo>
                  <a:cubicBezTo>
                    <a:pt x="460" y="198"/>
                    <a:pt x="456" y="194"/>
                    <a:pt x="455" y="192"/>
                  </a:cubicBezTo>
                  <a:cubicBezTo>
                    <a:pt x="451" y="187"/>
                    <a:pt x="443" y="175"/>
                    <a:pt x="439" y="169"/>
                  </a:cubicBezTo>
                  <a:cubicBezTo>
                    <a:pt x="436" y="165"/>
                    <a:pt x="431" y="156"/>
                    <a:pt x="429" y="152"/>
                  </a:cubicBezTo>
                  <a:cubicBezTo>
                    <a:pt x="425" y="147"/>
                    <a:pt x="419" y="138"/>
                    <a:pt x="415" y="133"/>
                  </a:cubicBezTo>
                  <a:cubicBezTo>
                    <a:pt x="414" y="130"/>
                    <a:pt x="410" y="125"/>
                    <a:pt x="408" y="123"/>
                  </a:cubicBezTo>
                  <a:cubicBezTo>
                    <a:pt x="407" y="121"/>
                    <a:pt x="405" y="119"/>
                    <a:pt x="404" y="117"/>
                  </a:cubicBezTo>
                  <a:cubicBezTo>
                    <a:pt x="409" y="114"/>
                    <a:pt x="409" y="114"/>
                    <a:pt x="409" y="114"/>
                  </a:cubicBezTo>
                  <a:cubicBezTo>
                    <a:pt x="409" y="115"/>
                    <a:pt x="409" y="115"/>
                    <a:pt x="410" y="116"/>
                  </a:cubicBezTo>
                  <a:cubicBezTo>
                    <a:pt x="412" y="119"/>
                    <a:pt x="417" y="125"/>
                    <a:pt x="419" y="128"/>
                  </a:cubicBezTo>
                  <a:cubicBezTo>
                    <a:pt x="421" y="131"/>
                    <a:pt x="426" y="136"/>
                    <a:pt x="428" y="138"/>
                  </a:cubicBezTo>
                  <a:cubicBezTo>
                    <a:pt x="430" y="141"/>
                    <a:pt x="433" y="147"/>
                    <a:pt x="435" y="150"/>
                  </a:cubicBezTo>
                  <a:cubicBezTo>
                    <a:pt x="437" y="155"/>
                    <a:pt x="442" y="164"/>
                    <a:pt x="445" y="168"/>
                  </a:cubicBezTo>
                  <a:cubicBezTo>
                    <a:pt x="448" y="172"/>
                    <a:pt x="454" y="180"/>
                    <a:pt x="457" y="184"/>
                  </a:cubicBezTo>
                  <a:cubicBezTo>
                    <a:pt x="459" y="187"/>
                    <a:pt x="465" y="194"/>
                    <a:pt x="468" y="197"/>
                  </a:cubicBezTo>
                  <a:cubicBezTo>
                    <a:pt x="471" y="200"/>
                    <a:pt x="476" y="205"/>
                    <a:pt x="478" y="208"/>
                  </a:cubicBezTo>
                  <a:cubicBezTo>
                    <a:pt x="480" y="210"/>
                    <a:pt x="483" y="213"/>
                    <a:pt x="484" y="215"/>
                  </a:cubicBezTo>
                  <a:cubicBezTo>
                    <a:pt x="485" y="216"/>
                    <a:pt x="486" y="218"/>
                    <a:pt x="487" y="219"/>
                  </a:cubicBezTo>
                  <a:cubicBezTo>
                    <a:pt x="488" y="220"/>
                    <a:pt x="491" y="221"/>
                    <a:pt x="493" y="221"/>
                  </a:cubicBezTo>
                  <a:cubicBezTo>
                    <a:pt x="495" y="221"/>
                    <a:pt x="499" y="221"/>
                    <a:pt x="501" y="221"/>
                  </a:cubicBezTo>
                  <a:cubicBezTo>
                    <a:pt x="503" y="220"/>
                    <a:pt x="506" y="218"/>
                    <a:pt x="508" y="217"/>
                  </a:cubicBezTo>
                  <a:cubicBezTo>
                    <a:pt x="510" y="216"/>
                    <a:pt x="514" y="213"/>
                    <a:pt x="516" y="212"/>
                  </a:cubicBezTo>
                  <a:cubicBezTo>
                    <a:pt x="517" y="211"/>
                    <a:pt x="520" y="210"/>
                    <a:pt x="522" y="210"/>
                  </a:cubicBezTo>
                  <a:cubicBezTo>
                    <a:pt x="523" y="209"/>
                    <a:pt x="526" y="209"/>
                    <a:pt x="528" y="208"/>
                  </a:cubicBezTo>
                  <a:cubicBezTo>
                    <a:pt x="529" y="207"/>
                    <a:pt x="533" y="205"/>
                    <a:pt x="534" y="204"/>
                  </a:cubicBezTo>
                  <a:cubicBezTo>
                    <a:pt x="535" y="203"/>
                    <a:pt x="536" y="200"/>
                    <a:pt x="536" y="198"/>
                  </a:cubicBezTo>
                  <a:cubicBezTo>
                    <a:pt x="536" y="197"/>
                    <a:pt x="536" y="194"/>
                    <a:pt x="536" y="193"/>
                  </a:cubicBezTo>
                  <a:cubicBezTo>
                    <a:pt x="536" y="192"/>
                    <a:pt x="536" y="191"/>
                    <a:pt x="536" y="190"/>
                  </a:cubicBezTo>
                  <a:cubicBezTo>
                    <a:pt x="537" y="189"/>
                    <a:pt x="539" y="187"/>
                    <a:pt x="540" y="187"/>
                  </a:cubicBezTo>
                  <a:cubicBezTo>
                    <a:pt x="541" y="186"/>
                    <a:pt x="543" y="184"/>
                    <a:pt x="544" y="183"/>
                  </a:cubicBezTo>
                  <a:cubicBezTo>
                    <a:pt x="545" y="182"/>
                    <a:pt x="545" y="180"/>
                    <a:pt x="546" y="179"/>
                  </a:cubicBezTo>
                  <a:cubicBezTo>
                    <a:pt x="546" y="178"/>
                    <a:pt x="547" y="176"/>
                    <a:pt x="548" y="176"/>
                  </a:cubicBezTo>
                  <a:cubicBezTo>
                    <a:pt x="549" y="175"/>
                    <a:pt x="550" y="174"/>
                    <a:pt x="551" y="174"/>
                  </a:cubicBezTo>
                  <a:cubicBezTo>
                    <a:pt x="552" y="174"/>
                    <a:pt x="553" y="175"/>
                    <a:pt x="553" y="175"/>
                  </a:cubicBezTo>
                  <a:cubicBezTo>
                    <a:pt x="554" y="176"/>
                    <a:pt x="553" y="178"/>
                    <a:pt x="553" y="179"/>
                  </a:cubicBezTo>
                  <a:cubicBezTo>
                    <a:pt x="553" y="180"/>
                    <a:pt x="552" y="182"/>
                    <a:pt x="553" y="183"/>
                  </a:cubicBezTo>
                  <a:cubicBezTo>
                    <a:pt x="553" y="185"/>
                    <a:pt x="556" y="188"/>
                    <a:pt x="558" y="189"/>
                  </a:cubicBezTo>
                  <a:cubicBezTo>
                    <a:pt x="560" y="191"/>
                    <a:pt x="563" y="194"/>
                    <a:pt x="565" y="195"/>
                  </a:cubicBezTo>
                  <a:cubicBezTo>
                    <a:pt x="567" y="196"/>
                    <a:pt x="570" y="197"/>
                    <a:pt x="572" y="198"/>
                  </a:cubicBezTo>
                  <a:cubicBezTo>
                    <a:pt x="573" y="198"/>
                    <a:pt x="576" y="198"/>
                    <a:pt x="578" y="198"/>
                  </a:cubicBezTo>
                  <a:cubicBezTo>
                    <a:pt x="579" y="198"/>
                    <a:pt x="580" y="197"/>
                    <a:pt x="581" y="196"/>
                  </a:cubicBezTo>
                  <a:cubicBezTo>
                    <a:pt x="583" y="195"/>
                    <a:pt x="586" y="194"/>
                    <a:pt x="587" y="192"/>
                  </a:cubicBezTo>
                  <a:cubicBezTo>
                    <a:pt x="588" y="191"/>
                    <a:pt x="589" y="187"/>
                    <a:pt x="589" y="185"/>
                  </a:cubicBezTo>
                  <a:cubicBezTo>
                    <a:pt x="590" y="184"/>
                    <a:pt x="589" y="181"/>
                    <a:pt x="590" y="180"/>
                  </a:cubicBezTo>
                  <a:cubicBezTo>
                    <a:pt x="590" y="179"/>
                    <a:pt x="591" y="178"/>
                    <a:pt x="592" y="178"/>
                  </a:cubicBezTo>
                  <a:cubicBezTo>
                    <a:pt x="592" y="177"/>
                    <a:pt x="594" y="178"/>
                    <a:pt x="594" y="178"/>
                  </a:cubicBezTo>
                  <a:cubicBezTo>
                    <a:pt x="596" y="177"/>
                    <a:pt x="598" y="177"/>
                    <a:pt x="599" y="176"/>
                  </a:cubicBezTo>
                  <a:cubicBezTo>
                    <a:pt x="600" y="176"/>
                    <a:pt x="600" y="173"/>
                    <a:pt x="601" y="172"/>
                  </a:cubicBezTo>
                  <a:cubicBezTo>
                    <a:pt x="601" y="171"/>
                    <a:pt x="601" y="168"/>
                    <a:pt x="601" y="167"/>
                  </a:cubicBezTo>
                  <a:cubicBezTo>
                    <a:pt x="602" y="165"/>
                    <a:pt x="604" y="162"/>
                    <a:pt x="604" y="161"/>
                  </a:cubicBezTo>
                  <a:cubicBezTo>
                    <a:pt x="605" y="160"/>
                    <a:pt x="607" y="157"/>
                    <a:pt x="607" y="156"/>
                  </a:cubicBezTo>
                  <a:cubicBezTo>
                    <a:pt x="608" y="154"/>
                    <a:pt x="608" y="152"/>
                    <a:pt x="609" y="151"/>
                  </a:cubicBezTo>
                  <a:cubicBezTo>
                    <a:pt x="609" y="150"/>
                    <a:pt x="611" y="148"/>
                    <a:pt x="612" y="147"/>
                  </a:cubicBezTo>
                  <a:cubicBezTo>
                    <a:pt x="613" y="146"/>
                    <a:pt x="615" y="147"/>
                    <a:pt x="616" y="146"/>
                  </a:cubicBezTo>
                  <a:cubicBezTo>
                    <a:pt x="618" y="146"/>
                    <a:pt x="621" y="144"/>
                    <a:pt x="623" y="144"/>
                  </a:cubicBezTo>
                  <a:cubicBezTo>
                    <a:pt x="624" y="144"/>
                    <a:pt x="628" y="144"/>
                    <a:pt x="630" y="145"/>
                  </a:cubicBezTo>
                  <a:cubicBezTo>
                    <a:pt x="631" y="145"/>
                    <a:pt x="635" y="146"/>
                    <a:pt x="636" y="147"/>
                  </a:cubicBezTo>
                  <a:cubicBezTo>
                    <a:pt x="637" y="147"/>
                    <a:pt x="639" y="150"/>
                    <a:pt x="641" y="150"/>
                  </a:cubicBezTo>
                  <a:cubicBezTo>
                    <a:pt x="642" y="151"/>
                    <a:pt x="645" y="151"/>
                    <a:pt x="647" y="151"/>
                  </a:cubicBezTo>
                  <a:cubicBezTo>
                    <a:pt x="648" y="150"/>
                    <a:pt x="650" y="149"/>
                    <a:pt x="651" y="148"/>
                  </a:cubicBezTo>
                  <a:cubicBezTo>
                    <a:pt x="652" y="148"/>
                    <a:pt x="654" y="148"/>
                    <a:pt x="655" y="149"/>
                  </a:cubicBezTo>
                  <a:cubicBezTo>
                    <a:pt x="657" y="149"/>
                    <a:pt x="660" y="151"/>
                    <a:pt x="661" y="152"/>
                  </a:cubicBezTo>
                  <a:cubicBezTo>
                    <a:pt x="663" y="152"/>
                    <a:pt x="666" y="155"/>
                    <a:pt x="668" y="155"/>
                  </a:cubicBezTo>
                  <a:cubicBezTo>
                    <a:pt x="669" y="155"/>
                    <a:pt x="671" y="155"/>
                    <a:pt x="672" y="155"/>
                  </a:cubicBezTo>
                  <a:cubicBezTo>
                    <a:pt x="673" y="154"/>
                    <a:pt x="674" y="152"/>
                    <a:pt x="675" y="152"/>
                  </a:cubicBezTo>
                  <a:cubicBezTo>
                    <a:pt x="676" y="151"/>
                    <a:pt x="679" y="152"/>
                    <a:pt x="680" y="153"/>
                  </a:cubicBezTo>
                  <a:cubicBezTo>
                    <a:pt x="681" y="154"/>
                    <a:pt x="682" y="156"/>
                    <a:pt x="682" y="157"/>
                  </a:cubicBezTo>
                  <a:close/>
                </a:path>
              </a:pathLst>
            </a:custGeom>
            <a:grpFill/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22CE8D6D-8791-784C-E062-F27449825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6925" y="992188"/>
              <a:ext cx="687388" cy="996950"/>
            </a:xfrm>
            <a:custGeom>
              <a:avLst/>
              <a:gdLst>
                <a:gd name="T0" fmla="*/ 351 w 362"/>
                <a:gd name="T1" fmla="*/ 425 h 525"/>
                <a:gd name="T2" fmla="*/ 341 w 362"/>
                <a:gd name="T3" fmla="*/ 448 h 525"/>
                <a:gd name="T4" fmla="*/ 333 w 362"/>
                <a:gd name="T5" fmla="*/ 474 h 525"/>
                <a:gd name="T6" fmla="*/ 329 w 362"/>
                <a:gd name="T7" fmla="*/ 513 h 525"/>
                <a:gd name="T8" fmla="*/ 292 w 362"/>
                <a:gd name="T9" fmla="*/ 519 h 525"/>
                <a:gd name="T10" fmla="*/ 258 w 362"/>
                <a:gd name="T11" fmla="*/ 521 h 525"/>
                <a:gd name="T12" fmla="*/ 228 w 362"/>
                <a:gd name="T13" fmla="*/ 519 h 525"/>
                <a:gd name="T14" fmla="*/ 211 w 362"/>
                <a:gd name="T15" fmla="*/ 487 h 525"/>
                <a:gd name="T16" fmla="*/ 179 w 362"/>
                <a:gd name="T17" fmla="*/ 473 h 525"/>
                <a:gd name="T18" fmla="*/ 144 w 362"/>
                <a:gd name="T19" fmla="*/ 449 h 525"/>
                <a:gd name="T20" fmla="*/ 119 w 362"/>
                <a:gd name="T21" fmla="*/ 418 h 525"/>
                <a:gd name="T22" fmla="*/ 110 w 362"/>
                <a:gd name="T23" fmla="*/ 396 h 525"/>
                <a:gd name="T24" fmla="*/ 98 w 362"/>
                <a:gd name="T25" fmla="*/ 380 h 525"/>
                <a:gd name="T26" fmla="*/ 80 w 362"/>
                <a:gd name="T27" fmla="*/ 351 h 525"/>
                <a:gd name="T28" fmla="*/ 80 w 362"/>
                <a:gd name="T29" fmla="*/ 310 h 525"/>
                <a:gd name="T30" fmla="*/ 72 w 362"/>
                <a:gd name="T31" fmla="*/ 294 h 525"/>
                <a:gd name="T32" fmla="*/ 68 w 362"/>
                <a:gd name="T33" fmla="*/ 274 h 525"/>
                <a:gd name="T34" fmla="*/ 34 w 362"/>
                <a:gd name="T35" fmla="*/ 275 h 525"/>
                <a:gd name="T36" fmla="*/ 40 w 362"/>
                <a:gd name="T37" fmla="*/ 240 h 525"/>
                <a:gd name="T38" fmla="*/ 37 w 362"/>
                <a:gd name="T39" fmla="*/ 229 h 525"/>
                <a:gd name="T40" fmla="*/ 6 w 362"/>
                <a:gd name="T41" fmla="*/ 208 h 525"/>
                <a:gd name="T42" fmla="*/ 20 w 362"/>
                <a:gd name="T43" fmla="*/ 191 h 525"/>
                <a:gd name="T44" fmla="*/ 5 w 362"/>
                <a:gd name="T45" fmla="*/ 170 h 525"/>
                <a:gd name="T46" fmla="*/ 3 w 362"/>
                <a:gd name="T47" fmla="*/ 139 h 525"/>
                <a:gd name="T48" fmla="*/ 4 w 362"/>
                <a:gd name="T49" fmla="*/ 131 h 525"/>
                <a:gd name="T50" fmla="*/ 18 w 362"/>
                <a:gd name="T51" fmla="*/ 117 h 525"/>
                <a:gd name="T52" fmla="*/ 24 w 362"/>
                <a:gd name="T53" fmla="*/ 99 h 525"/>
                <a:gd name="T54" fmla="*/ 14 w 362"/>
                <a:gd name="T55" fmla="*/ 79 h 525"/>
                <a:gd name="T56" fmla="*/ 26 w 362"/>
                <a:gd name="T57" fmla="*/ 74 h 525"/>
                <a:gd name="T58" fmla="*/ 24 w 362"/>
                <a:gd name="T59" fmla="*/ 64 h 525"/>
                <a:gd name="T60" fmla="*/ 31 w 362"/>
                <a:gd name="T61" fmla="*/ 55 h 525"/>
                <a:gd name="T62" fmla="*/ 27 w 362"/>
                <a:gd name="T63" fmla="*/ 36 h 525"/>
                <a:gd name="T64" fmla="*/ 46 w 362"/>
                <a:gd name="T65" fmla="*/ 8 h 525"/>
                <a:gd name="T66" fmla="*/ 64 w 362"/>
                <a:gd name="T67" fmla="*/ 1 h 525"/>
                <a:gd name="T68" fmla="*/ 80 w 362"/>
                <a:gd name="T69" fmla="*/ 19 h 525"/>
                <a:gd name="T70" fmla="*/ 100 w 362"/>
                <a:gd name="T71" fmla="*/ 23 h 525"/>
                <a:gd name="T72" fmla="*/ 124 w 362"/>
                <a:gd name="T73" fmla="*/ 27 h 525"/>
                <a:gd name="T74" fmla="*/ 154 w 362"/>
                <a:gd name="T75" fmla="*/ 42 h 525"/>
                <a:gd name="T76" fmla="*/ 175 w 362"/>
                <a:gd name="T77" fmla="*/ 51 h 525"/>
                <a:gd name="T78" fmla="*/ 204 w 362"/>
                <a:gd name="T79" fmla="*/ 50 h 525"/>
                <a:gd name="T80" fmla="*/ 231 w 362"/>
                <a:gd name="T81" fmla="*/ 63 h 525"/>
                <a:gd name="T82" fmla="*/ 257 w 362"/>
                <a:gd name="T83" fmla="*/ 64 h 525"/>
                <a:gd name="T84" fmla="*/ 271 w 362"/>
                <a:gd name="T85" fmla="*/ 89 h 525"/>
                <a:gd name="T86" fmla="*/ 299 w 362"/>
                <a:gd name="T87" fmla="*/ 100 h 525"/>
                <a:gd name="T88" fmla="*/ 327 w 362"/>
                <a:gd name="T89" fmla="*/ 85 h 525"/>
                <a:gd name="T90" fmla="*/ 350 w 362"/>
                <a:gd name="T91" fmla="*/ 91 h 525"/>
                <a:gd name="T92" fmla="*/ 337 w 362"/>
                <a:gd name="T93" fmla="*/ 107 h 525"/>
                <a:gd name="T94" fmla="*/ 355 w 362"/>
                <a:gd name="T95" fmla="*/ 149 h 525"/>
                <a:gd name="T96" fmla="*/ 343 w 362"/>
                <a:gd name="T97" fmla="*/ 187 h 525"/>
                <a:gd name="T98" fmla="*/ 321 w 362"/>
                <a:gd name="T99" fmla="*/ 221 h 525"/>
                <a:gd name="T100" fmla="*/ 292 w 362"/>
                <a:gd name="T101" fmla="*/ 228 h 525"/>
                <a:gd name="T102" fmla="*/ 296 w 362"/>
                <a:gd name="T103" fmla="*/ 236 h 525"/>
                <a:gd name="T104" fmla="*/ 319 w 362"/>
                <a:gd name="T105" fmla="*/ 260 h 525"/>
                <a:gd name="T106" fmla="*/ 347 w 362"/>
                <a:gd name="T107" fmla="*/ 262 h 525"/>
                <a:gd name="T108" fmla="*/ 356 w 362"/>
                <a:gd name="T109" fmla="*/ 269 h 525"/>
                <a:gd name="T110" fmla="*/ 329 w 362"/>
                <a:gd name="T111" fmla="*/ 286 h 525"/>
                <a:gd name="T112" fmla="*/ 312 w 362"/>
                <a:gd name="T113" fmla="*/ 287 h 525"/>
                <a:gd name="T114" fmla="*/ 302 w 362"/>
                <a:gd name="T115" fmla="*/ 318 h 525"/>
                <a:gd name="T116" fmla="*/ 309 w 362"/>
                <a:gd name="T117" fmla="*/ 340 h 525"/>
                <a:gd name="T118" fmla="*/ 332 w 362"/>
                <a:gd name="T119" fmla="*/ 362 h 525"/>
                <a:gd name="T120" fmla="*/ 349 w 362"/>
                <a:gd name="T121" fmla="*/ 384 h 525"/>
                <a:gd name="T122" fmla="*/ 341 w 362"/>
                <a:gd name="T123" fmla="*/ 401 h 525"/>
                <a:gd name="T124" fmla="*/ 361 w 362"/>
                <a:gd name="T125" fmla="*/ 408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2" h="525">
                  <a:moveTo>
                    <a:pt x="361" y="416"/>
                  </a:moveTo>
                  <a:cubicBezTo>
                    <a:pt x="361" y="418"/>
                    <a:pt x="362" y="421"/>
                    <a:pt x="361" y="422"/>
                  </a:cubicBezTo>
                  <a:cubicBezTo>
                    <a:pt x="361" y="423"/>
                    <a:pt x="359" y="425"/>
                    <a:pt x="358" y="425"/>
                  </a:cubicBezTo>
                  <a:cubicBezTo>
                    <a:pt x="358" y="425"/>
                    <a:pt x="355" y="424"/>
                    <a:pt x="355" y="424"/>
                  </a:cubicBezTo>
                  <a:cubicBezTo>
                    <a:pt x="354" y="424"/>
                    <a:pt x="352" y="424"/>
                    <a:pt x="351" y="425"/>
                  </a:cubicBezTo>
                  <a:cubicBezTo>
                    <a:pt x="351" y="425"/>
                    <a:pt x="350" y="427"/>
                    <a:pt x="350" y="427"/>
                  </a:cubicBezTo>
                  <a:cubicBezTo>
                    <a:pt x="349" y="429"/>
                    <a:pt x="349" y="432"/>
                    <a:pt x="348" y="434"/>
                  </a:cubicBezTo>
                  <a:cubicBezTo>
                    <a:pt x="348" y="435"/>
                    <a:pt x="346" y="437"/>
                    <a:pt x="345" y="438"/>
                  </a:cubicBezTo>
                  <a:cubicBezTo>
                    <a:pt x="344" y="439"/>
                    <a:pt x="343" y="441"/>
                    <a:pt x="342" y="442"/>
                  </a:cubicBezTo>
                  <a:cubicBezTo>
                    <a:pt x="342" y="444"/>
                    <a:pt x="341" y="447"/>
                    <a:pt x="341" y="448"/>
                  </a:cubicBezTo>
                  <a:cubicBezTo>
                    <a:pt x="340" y="450"/>
                    <a:pt x="340" y="454"/>
                    <a:pt x="340" y="456"/>
                  </a:cubicBezTo>
                  <a:cubicBezTo>
                    <a:pt x="340" y="458"/>
                    <a:pt x="340" y="461"/>
                    <a:pt x="339" y="463"/>
                  </a:cubicBezTo>
                  <a:cubicBezTo>
                    <a:pt x="339" y="464"/>
                    <a:pt x="337" y="466"/>
                    <a:pt x="336" y="467"/>
                  </a:cubicBezTo>
                  <a:cubicBezTo>
                    <a:pt x="335" y="467"/>
                    <a:pt x="333" y="468"/>
                    <a:pt x="333" y="469"/>
                  </a:cubicBezTo>
                  <a:cubicBezTo>
                    <a:pt x="332" y="470"/>
                    <a:pt x="332" y="473"/>
                    <a:pt x="333" y="474"/>
                  </a:cubicBezTo>
                  <a:cubicBezTo>
                    <a:pt x="333" y="475"/>
                    <a:pt x="335" y="477"/>
                    <a:pt x="335" y="478"/>
                  </a:cubicBezTo>
                  <a:cubicBezTo>
                    <a:pt x="336" y="479"/>
                    <a:pt x="337" y="482"/>
                    <a:pt x="338" y="483"/>
                  </a:cubicBezTo>
                  <a:cubicBezTo>
                    <a:pt x="338" y="486"/>
                    <a:pt x="337" y="492"/>
                    <a:pt x="337" y="494"/>
                  </a:cubicBezTo>
                  <a:cubicBezTo>
                    <a:pt x="337" y="497"/>
                    <a:pt x="336" y="502"/>
                    <a:pt x="335" y="505"/>
                  </a:cubicBezTo>
                  <a:cubicBezTo>
                    <a:pt x="334" y="507"/>
                    <a:pt x="331" y="511"/>
                    <a:pt x="329" y="513"/>
                  </a:cubicBezTo>
                  <a:cubicBezTo>
                    <a:pt x="328" y="515"/>
                    <a:pt x="325" y="517"/>
                    <a:pt x="324" y="518"/>
                  </a:cubicBezTo>
                  <a:cubicBezTo>
                    <a:pt x="321" y="519"/>
                    <a:pt x="316" y="520"/>
                    <a:pt x="313" y="520"/>
                  </a:cubicBezTo>
                  <a:cubicBezTo>
                    <a:pt x="311" y="521"/>
                    <a:pt x="307" y="521"/>
                    <a:pt x="305" y="521"/>
                  </a:cubicBezTo>
                  <a:cubicBezTo>
                    <a:pt x="303" y="521"/>
                    <a:pt x="299" y="522"/>
                    <a:pt x="297" y="522"/>
                  </a:cubicBezTo>
                  <a:cubicBezTo>
                    <a:pt x="296" y="521"/>
                    <a:pt x="293" y="519"/>
                    <a:pt x="292" y="519"/>
                  </a:cubicBezTo>
                  <a:cubicBezTo>
                    <a:pt x="291" y="518"/>
                    <a:pt x="288" y="519"/>
                    <a:pt x="287" y="519"/>
                  </a:cubicBezTo>
                  <a:cubicBezTo>
                    <a:pt x="285" y="519"/>
                    <a:pt x="282" y="520"/>
                    <a:pt x="280" y="521"/>
                  </a:cubicBezTo>
                  <a:cubicBezTo>
                    <a:pt x="278" y="521"/>
                    <a:pt x="274" y="522"/>
                    <a:pt x="273" y="522"/>
                  </a:cubicBezTo>
                  <a:cubicBezTo>
                    <a:pt x="271" y="522"/>
                    <a:pt x="268" y="522"/>
                    <a:pt x="266" y="522"/>
                  </a:cubicBezTo>
                  <a:cubicBezTo>
                    <a:pt x="264" y="522"/>
                    <a:pt x="260" y="521"/>
                    <a:pt x="258" y="521"/>
                  </a:cubicBezTo>
                  <a:cubicBezTo>
                    <a:pt x="256" y="521"/>
                    <a:pt x="251" y="522"/>
                    <a:pt x="248" y="522"/>
                  </a:cubicBezTo>
                  <a:cubicBezTo>
                    <a:pt x="246" y="522"/>
                    <a:pt x="243" y="523"/>
                    <a:pt x="241" y="524"/>
                  </a:cubicBezTo>
                  <a:cubicBezTo>
                    <a:pt x="239" y="524"/>
                    <a:pt x="234" y="525"/>
                    <a:pt x="232" y="525"/>
                  </a:cubicBezTo>
                  <a:cubicBezTo>
                    <a:pt x="231" y="525"/>
                    <a:pt x="229" y="524"/>
                    <a:pt x="228" y="523"/>
                  </a:cubicBezTo>
                  <a:cubicBezTo>
                    <a:pt x="228" y="519"/>
                    <a:pt x="228" y="519"/>
                    <a:pt x="228" y="519"/>
                  </a:cubicBezTo>
                  <a:cubicBezTo>
                    <a:pt x="223" y="514"/>
                    <a:pt x="223" y="514"/>
                    <a:pt x="223" y="514"/>
                  </a:cubicBezTo>
                  <a:cubicBezTo>
                    <a:pt x="224" y="503"/>
                    <a:pt x="224" y="503"/>
                    <a:pt x="224" y="503"/>
                  </a:cubicBezTo>
                  <a:cubicBezTo>
                    <a:pt x="225" y="499"/>
                    <a:pt x="225" y="499"/>
                    <a:pt x="225" y="499"/>
                  </a:cubicBezTo>
                  <a:cubicBezTo>
                    <a:pt x="212" y="493"/>
                    <a:pt x="212" y="493"/>
                    <a:pt x="212" y="493"/>
                  </a:cubicBezTo>
                  <a:cubicBezTo>
                    <a:pt x="211" y="487"/>
                    <a:pt x="211" y="487"/>
                    <a:pt x="211" y="487"/>
                  </a:cubicBezTo>
                  <a:cubicBezTo>
                    <a:pt x="192" y="487"/>
                    <a:pt x="192" y="487"/>
                    <a:pt x="192" y="487"/>
                  </a:cubicBezTo>
                  <a:cubicBezTo>
                    <a:pt x="184" y="491"/>
                    <a:pt x="184" y="491"/>
                    <a:pt x="184" y="491"/>
                  </a:cubicBezTo>
                  <a:cubicBezTo>
                    <a:pt x="182" y="479"/>
                    <a:pt x="182" y="479"/>
                    <a:pt x="182" y="479"/>
                  </a:cubicBezTo>
                  <a:cubicBezTo>
                    <a:pt x="177" y="478"/>
                    <a:pt x="177" y="478"/>
                    <a:pt x="177" y="478"/>
                  </a:cubicBezTo>
                  <a:cubicBezTo>
                    <a:pt x="179" y="473"/>
                    <a:pt x="179" y="473"/>
                    <a:pt x="179" y="473"/>
                  </a:cubicBezTo>
                  <a:cubicBezTo>
                    <a:pt x="179" y="463"/>
                    <a:pt x="179" y="463"/>
                    <a:pt x="179" y="463"/>
                  </a:cubicBezTo>
                  <a:cubicBezTo>
                    <a:pt x="179" y="463"/>
                    <a:pt x="172" y="460"/>
                    <a:pt x="170" y="460"/>
                  </a:cubicBezTo>
                  <a:cubicBezTo>
                    <a:pt x="167" y="459"/>
                    <a:pt x="160" y="459"/>
                    <a:pt x="157" y="458"/>
                  </a:cubicBezTo>
                  <a:cubicBezTo>
                    <a:pt x="156" y="458"/>
                    <a:pt x="152" y="456"/>
                    <a:pt x="150" y="455"/>
                  </a:cubicBezTo>
                  <a:cubicBezTo>
                    <a:pt x="149" y="453"/>
                    <a:pt x="145" y="451"/>
                    <a:pt x="144" y="449"/>
                  </a:cubicBezTo>
                  <a:cubicBezTo>
                    <a:pt x="144" y="448"/>
                    <a:pt x="143" y="446"/>
                    <a:pt x="143" y="445"/>
                  </a:cubicBezTo>
                  <a:cubicBezTo>
                    <a:pt x="143" y="443"/>
                    <a:pt x="142" y="439"/>
                    <a:pt x="142" y="439"/>
                  </a:cubicBezTo>
                  <a:cubicBezTo>
                    <a:pt x="126" y="433"/>
                    <a:pt x="126" y="433"/>
                    <a:pt x="126" y="433"/>
                  </a:cubicBezTo>
                  <a:cubicBezTo>
                    <a:pt x="119" y="433"/>
                    <a:pt x="119" y="433"/>
                    <a:pt x="119" y="433"/>
                  </a:cubicBezTo>
                  <a:cubicBezTo>
                    <a:pt x="119" y="418"/>
                    <a:pt x="119" y="418"/>
                    <a:pt x="119" y="418"/>
                  </a:cubicBezTo>
                  <a:cubicBezTo>
                    <a:pt x="125" y="415"/>
                    <a:pt x="125" y="415"/>
                    <a:pt x="125" y="415"/>
                  </a:cubicBezTo>
                  <a:cubicBezTo>
                    <a:pt x="123" y="410"/>
                    <a:pt x="123" y="410"/>
                    <a:pt x="123" y="410"/>
                  </a:cubicBezTo>
                  <a:cubicBezTo>
                    <a:pt x="120" y="410"/>
                    <a:pt x="120" y="410"/>
                    <a:pt x="120" y="410"/>
                  </a:cubicBezTo>
                  <a:cubicBezTo>
                    <a:pt x="115" y="404"/>
                    <a:pt x="115" y="404"/>
                    <a:pt x="115" y="404"/>
                  </a:cubicBezTo>
                  <a:cubicBezTo>
                    <a:pt x="115" y="404"/>
                    <a:pt x="112" y="398"/>
                    <a:pt x="110" y="396"/>
                  </a:cubicBezTo>
                  <a:cubicBezTo>
                    <a:pt x="110" y="395"/>
                    <a:pt x="109" y="394"/>
                    <a:pt x="108" y="394"/>
                  </a:cubicBezTo>
                  <a:cubicBezTo>
                    <a:pt x="107" y="394"/>
                    <a:pt x="105" y="394"/>
                    <a:pt x="105" y="394"/>
                  </a:cubicBezTo>
                  <a:cubicBezTo>
                    <a:pt x="104" y="395"/>
                    <a:pt x="100" y="397"/>
                    <a:pt x="100" y="397"/>
                  </a:cubicBezTo>
                  <a:cubicBezTo>
                    <a:pt x="93" y="390"/>
                    <a:pt x="93" y="390"/>
                    <a:pt x="93" y="390"/>
                  </a:cubicBezTo>
                  <a:cubicBezTo>
                    <a:pt x="98" y="380"/>
                    <a:pt x="98" y="380"/>
                    <a:pt x="98" y="380"/>
                  </a:cubicBezTo>
                  <a:cubicBezTo>
                    <a:pt x="98" y="380"/>
                    <a:pt x="97" y="377"/>
                    <a:pt x="96" y="377"/>
                  </a:cubicBezTo>
                  <a:cubicBezTo>
                    <a:pt x="94" y="375"/>
                    <a:pt x="90" y="374"/>
                    <a:pt x="89" y="372"/>
                  </a:cubicBezTo>
                  <a:cubicBezTo>
                    <a:pt x="87" y="371"/>
                    <a:pt x="84" y="368"/>
                    <a:pt x="83" y="366"/>
                  </a:cubicBezTo>
                  <a:cubicBezTo>
                    <a:pt x="83" y="364"/>
                    <a:pt x="83" y="360"/>
                    <a:pt x="83" y="359"/>
                  </a:cubicBezTo>
                  <a:cubicBezTo>
                    <a:pt x="82" y="357"/>
                    <a:pt x="81" y="353"/>
                    <a:pt x="80" y="351"/>
                  </a:cubicBezTo>
                  <a:cubicBezTo>
                    <a:pt x="80" y="349"/>
                    <a:pt x="80" y="343"/>
                    <a:pt x="80" y="343"/>
                  </a:cubicBezTo>
                  <a:cubicBezTo>
                    <a:pt x="87" y="333"/>
                    <a:pt x="87" y="333"/>
                    <a:pt x="87" y="333"/>
                  </a:cubicBezTo>
                  <a:cubicBezTo>
                    <a:pt x="86" y="326"/>
                    <a:pt x="86" y="326"/>
                    <a:pt x="86" y="326"/>
                  </a:cubicBezTo>
                  <a:cubicBezTo>
                    <a:pt x="73" y="320"/>
                    <a:pt x="73" y="320"/>
                    <a:pt x="73" y="320"/>
                  </a:cubicBezTo>
                  <a:cubicBezTo>
                    <a:pt x="80" y="310"/>
                    <a:pt x="80" y="310"/>
                    <a:pt x="80" y="310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79" y="301"/>
                    <a:pt x="82" y="299"/>
                    <a:pt x="82" y="298"/>
                  </a:cubicBezTo>
                  <a:cubicBezTo>
                    <a:pt x="82" y="297"/>
                    <a:pt x="79" y="295"/>
                    <a:pt x="78" y="295"/>
                  </a:cubicBezTo>
                  <a:cubicBezTo>
                    <a:pt x="77" y="295"/>
                    <a:pt x="76" y="296"/>
                    <a:pt x="75" y="296"/>
                  </a:cubicBezTo>
                  <a:cubicBezTo>
                    <a:pt x="74" y="296"/>
                    <a:pt x="73" y="295"/>
                    <a:pt x="72" y="294"/>
                  </a:cubicBezTo>
                  <a:cubicBezTo>
                    <a:pt x="72" y="293"/>
                    <a:pt x="71" y="290"/>
                    <a:pt x="71" y="289"/>
                  </a:cubicBezTo>
                  <a:cubicBezTo>
                    <a:pt x="71" y="288"/>
                    <a:pt x="70" y="286"/>
                    <a:pt x="70" y="285"/>
                  </a:cubicBezTo>
                  <a:cubicBezTo>
                    <a:pt x="70" y="284"/>
                    <a:pt x="71" y="282"/>
                    <a:pt x="71" y="281"/>
                  </a:cubicBezTo>
                  <a:cubicBezTo>
                    <a:pt x="70" y="280"/>
                    <a:pt x="69" y="279"/>
                    <a:pt x="69" y="278"/>
                  </a:cubicBezTo>
                  <a:cubicBezTo>
                    <a:pt x="69" y="277"/>
                    <a:pt x="69" y="274"/>
                    <a:pt x="68" y="274"/>
                  </a:cubicBezTo>
                  <a:cubicBezTo>
                    <a:pt x="68" y="273"/>
                    <a:pt x="66" y="274"/>
                    <a:pt x="66" y="274"/>
                  </a:cubicBezTo>
                  <a:cubicBezTo>
                    <a:pt x="64" y="274"/>
                    <a:pt x="62" y="276"/>
                    <a:pt x="61" y="276"/>
                  </a:cubicBezTo>
                  <a:cubicBezTo>
                    <a:pt x="58" y="277"/>
                    <a:pt x="54" y="278"/>
                    <a:pt x="52" y="278"/>
                  </a:cubicBezTo>
                  <a:cubicBezTo>
                    <a:pt x="49" y="278"/>
                    <a:pt x="44" y="277"/>
                    <a:pt x="41" y="276"/>
                  </a:cubicBezTo>
                  <a:cubicBezTo>
                    <a:pt x="39" y="276"/>
                    <a:pt x="35" y="275"/>
                    <a:pt x="34" y="275"/>
                  </a:cubicBezTo>
                  <a:cubicBezTo>
                    <a:pt x="33" y="274"/>
                    <a:pt x="31" y="272"/>
                    <a:pt x="31" y="272"/>
                  </a:cubicBezTo>
                  <a:cubicBezTo>
                    <a:pt x="47" y="260"/>
                    <a:pt x="47" y="260"/>
                    <a:pt x="47" y="260"/>
                  </a:cubicBezTo>
                  <a:cubicBezTo>
                    <a:pt x="47" y="260"/>
                    <a:pt x="43" y="254"/>
                    <a:pt x="42" y="253"/>
                  </a:cubicBezTo>
                  <a:cubicBezTo>
                    <a:pt x="41" y="251"/>
                    <a:pt x="38" y="247"/>
                    <a:pt x="38" y="245"/>
                  </a:cubicBezTo>
                  <a:cubicBezTo>
                    <a:pt x="38" y="244"/>
                    <a:pt x="40" y="241"/>
                    <a:pt x="40" y="240"/>
                  </a:cubicBezTo>
                  <a:cubicBezTo>
                    <a:pt x="41" y="239"/>
                    <a:pt x="43" y="236"/>
                    <a:pt x="43" y="235"/>
                  </a:cubicBezTo>
                  <a:cubicBezTo>
                    <a:pt x="43" y="233"/>
                    <a:pt x="44" y="230"/>
                    <a:pt x="43" y="229"/>
                  </a:cubicBezTo>
                  <a:cubicBezTo>
                    <a:pt x="43" y="228"/>
                    <a:pt x="42" y="228"/>
                    <a:pt x="41" y="227"/>
                  </a:cubicBezTo>
                  <a:cubicBezTo>
                    <a:pt x="40" y="227"/>
                    <a:pt x="39" y="226"/>
                    <a:pt x="39" y="226"/>
                  </a:cubicBezTo>
                  <a:cubicBezTo>
                    <a:pt x="38" y="226"/>
                    <a:pt x="37" y="228"/>
                    <a:pt x="37" y="229"/>
                  </a:cubicBezTo>
                  <a:cubicBezTo>
                    <a:pt x="36" y="230"/>
                    <a:pt x="34" y="233"/>
                    <a:pt x="34" y="233"/>
                  </a:cubicBezTo>
                  <a:cubicBezTo>
                    <a:pt x="20" y="228"/>
                    <a:pt x="20" y="228"/>
                    <a:pt x="20" y="228"/>
                  </a:cubicBezTo>
                  <a:cubicBezTo>
                    <a:pt x="16" y="226"/>
                    <a:pt x="16" y="226"/>
                    <a:pt x="16" y="226"/>
                  </a:cubicBezTo>
                  <a:cubicBezTo>
                    <a:pt x="14" y="211"/>
                    <a:pt x="14" y="211"/>
                    <a:pt x="14" y="211"/>
                  </a:cubicBezTo>
                  <a:cubicBezTo>
                    <a:pt x="6" y="208"/>
                    <a:pt x="6" y="208"/>
                    <a:pt x="6" y="208"/>
                  </a:cubicBezTo>
                  <a:cubicBezTo>
                    <a:pt x="10" y="202"/>
                    <a:pt x="10" y="202"/>
                    <a:pt x="10" y="202"/>
                  </a:cubicBezTo>
                  <a:cubicBezTo>
                    <a:pt x="10" y="191"/>
                    <a:pt x="10" y="191"/>
                    <a:pt x="10" y="191"/>
                  </a:cubicBezTo>
                  <a:cubicBezTo>
                    <a:pt x="19" y="196"/>
                    <a:pt x="19" y="196"/>
                    <a:pt x="19" y="196"/>
                  </a:cubicBezTo>
                  <a:cubicBezTo>
                    <a:pt x="19" y="196"/>
                    <a:pt x="20" y="194"/>
                    <a:pt x="20" y="194"/>
                  </a:cubicBezTo>
                  <a:cubicBezTo>
                    <a:pt x="20" y="193"/>
                    <a:pt x="20" y="192"/>
                    <a:pt x="20" y="191"/>
                  </a:cubicBezTo>
                  <a:cubicBezTo>
                    <a:pt x="20" y="190"/>
                    <a:pt x="18" y="189"/>
                    <a:pt x="18" y="189"/>
                  </a:cubicBezTo>
                  <a:cubicBezTo>
                    <a:pt x="17" y="188"/>
                    <a:pt x="14" y="187"/>
                    <a:pt x="13" y="187"/>
                  </a:cubicBezTo>
                  <a:cubicBezTo>
                    <a:pt x="12" y="186"/>
                    <a:pt x="9" y="185"/>
                    <a:pt x="8" y="184"/>
                  </a:cubicBezTo>
                  <a:cubicBezTo>
                    <a:pt x="8" y="184"/>
                    <a:pt x="7" y="182"/>
                    <a:pt x="7" y="181"/>
                  </a:cubicBezTo>
                  <a:cubicBezTo>
                    <a:pt x="6" y="178"/>
                    <a:pt x="5" y="173"/>
                    <a:pt x="5" y="170"/>
                  </a:cubicBezTo>
                  <a:cubicBezTo>
                    <a:pt x="4" y="168"/>
                    <a:pt x="4" y="165"/>
                    <a:pt x="4" y="163"/>
                  </a:cubicBezTo>
                  <a:cubicBezTo>
                    <a:pt x="4" y="162"/>
                    <a:pt x="3" y="159"/>
                    <a:pt x="2" y="158"/>
                  </a:cubicBezTo>
                  <a:cubicBezTo>
                    <a:pt x="2" y="156"/>
                    <a:pt x="0" y="154"/>
                    <a:pt x="0" y="152"/>
                  </a:cubicBezTo>
                  <a:cubicBezTo>
                    <a:pt x="0" y="150"/>
                    <a:pt x="1" y="147"/>
                    <a:pt x="1" y="145"/>
                  </a:cubicBezTo>
                  <a:cubicBezTo>
                    <a:pt x="1" y="143"/>
                    <a:pt x="2" y="140"/>
                    <a:pt x="3" y="139"/>
                  </a:cubicBezTo>
                  <a:cubicBezTo>
                    <a:pt x="3" y="138"/>
                    <a:pt x="5" y="138"/>
                    <a:pt x="6" y="138"/>
                  </a:cubicBezTo>
                  <a:cubicBezTo>
                    <a:pt x="7" y="137"/>
                    <a:pt x="8" y="137"/>
                    <a:pt x="8" y="136"/>
                  </a:cubicBezTo>
                  <a:cubicBezTo>
                    <a:pt x="9" y="135"/>
                    <a:pt x="9" y="134"/>
                    <a:pt x="9" y="133"/>
                  </a:cubicBezTo>
                  <a:cubicBezTo>
                    <a:pt x="9" y="133"/>
                    <a:pt x="7" y="132"/>
                    <a:pt x="7" y="132"/>
                  </a:cubicBezTo>
                  <a:cubicBezTo>
                    <a:pt x="6" y="132"/>
                    <a:pt x="4" y="132"/>
                    <a:pt x="4" y="131"/>
                  </a:cubicBezTo>
                  <a:cubicBezTo>
                    <a:pt x="4" y="130"/>
                    <a:pt x="4" y="129"/>
                    <a:pt x="4" y="128"/>
                  </a:cubicBezTo>
                  <a:cubicBezTo>
                    <a:pt x="5" y="127"/>
                    <a:pt x="7" y="126"/>
                    <a:pt x="8" y="126"/>
                  </a:cubicBezTo>
                  <a:cubicBezTo>
                    <a:pt x="9" y="125"/>
                    <a:pt x="12" y="125"/>
                    <a:pt x="14" y="125"/>
                  </a:cubicBezTo>
                  <a:cubicBezTo>
                    <a:pt x="15" y="125"/>
                    <a:pt x="17" y="124"/>
                    <a:pt x="17" y="123"/>
                  </a:cubicBezTo>
                  <a:cubicBezTo>
                    <a:pt x="18" y="121"/>
                    <a:pt x="18" y="118"/>
                    <a:pt x="18" y="117"/>
                  </a:cubicBezTo>
                  <a:cubicBezTo>
                    <a:pt x="19" y="115"/>
                    <a:pt x="19" y="112"/>
                    <a:pt x="19" y="111"/>
                  </a:cubicBezTo>
                  <a:cubicBezTo>
                    <a:pt x="19" y="110"/>
                    <a:pt x="20" y="107"/>
                    <a:pt x="20" y="107"/>
                  </a:cubicBezTo>
                  <a:cubicBezTo>
                    <a:pt x="21" y="106"/>
                    <a:pt x="23" y="106"/>
                    <a:pt x="24" y="106"/>
                  </a:cubicBezTo>
                  <a:cubicBezTo>
                    <a:pt x="24" y="105"/>
                    <a:pt x="25" y="104"/>
                    <a:pt x="25" y="103"/>
                  </a:cubicBezTo>
                  <a:cubicBezTo>
                    <a:pt x="25" y="102"/>
                    <a:pt x="24" y="100"/>
                    <a:pt x="24" y="99"/>
                  </a:cubicBezTo>
                  <a:cubicBezTo>
                    <a:pt x="23" y="97"/>
                    <a:pt x="21" y="94"/>
                    <a:pt x="20" y="92"/>
                  </a:cubicBezTo>
                  <a:cubicBezTo>
                    <a:pt x="19" y="91"/>
                    <a:pt x="17" y="88"/>
                    <a:pt x="16" y="88"/>
                  </a:cubicBezTo>
                  <a:cubicBezTo>
                    <a:pt x="15" y="87"/>
                    <a:pt x="12" y="89"/>
                    <a:pt x="12" y="89"/>
                  </a:cubicBezTo>
                  <a:cubicBezTo>
                    <a:pt x="11" y="88"/>
                    <a:pt x="13" y="85"/>
                    <a:pt x="14" y="84"/>
                  </a:cubicBezTo>
                  <a:cubicBezTo>
                    <a:pt x="14" y="82"/>
                    <a:pt x="14" y="80"/>
                    <a:pt x="14" y="79"/>
                  </a:cubicBezTo>
                  <a:cubicBezTo>
                    <a:pt x="14" y="78"/>
                    <a:pt x="15" y="77"/>
                    <a:pt x="16" y="76"/>
                  </a:cubicBezTo>
                  <a:cubicBezTo>
                    <a:pt x="16" y="76"/>
                    <a:pt x="18" y="76"/>
                    <a:pt x="18" y="76"/>
                  </a:cubicBezTo>
                  <a:cubicBezTo>
                    <a:pt x="19" y="77"/>
                    <a:pt x="20" y="78"/>
                    <a:pt x="21" y="78"/>
                  </a:cubicBezTo>
                  <a:cubicBezTo>
                    <a:pt x="21" y="78"/>
                    <a:pt x="23" y="77"/>
                    <a:pt x="23" y="76"/>
                  </a:cubicBezTo>
                  <a:cubicBezTo>
                    <a:pt x="24" y="76"/>
                    <a:pt x="25" y="74"/>
                    <a:pt x="26" y="74"/>
                  </a:cubicBezTo>
                  <a:cubicBezTo>
                    <a:pt x="27" y="73"/>
                    <a:pt x="29" y="71"/>
                    <a:pt x="30" y="70"/>
                  </a:cubicBezTo>
                  <a:cubicBezTo>
                    <a:pt x="31" y="70"/>
                    <a:pt x="33" y="70"/>
                    <a:pt x="33" y="69"/>
                  </a:cubicBezTo>
                  <a:cubicBezTo>
                    <a:pt x="34" y="69"/>
                    <a:pt x="33" y="68"/>
                    <a:pt x="33" y="68"/>
                  </a:cubicBezTo>
                  <a:cubicBezTo>
                    <a:pt x="31" y="67"/>
                    <a:pt x="28" y="66"/>
                    <a:pt x="27" y="66"/>
                  </a:cubicBezTo>
                  <a:cubicBezTo>
                    <a:pt x="26" y="66"/>
                    <a:pt x="24" y="65"/>
                    <a:pt x="24" y="64"/>
                  </a:cubicBezTo>
                  <a:cubicBezTo>
                    <a:pt x="23" y="64"/>
                    <a:pt x="22" y="61"/>
                    <a:pt x="22" y="61"/>
                  </a:cubicBezTo>
                  <a:cubicBezTo>
                    <a:pt x="22" y="60"/>
                    <a:pt x="24" y="60"/>
                    <a:pt x="24" y="59"/>
                  </a:cubicBezTo>
                  <a:cubicBezTo>
                    <a:pt x="25" y="59"/>
                    <a:pt x="25" y="57"/>
                    <a:pt x="25" y="57"/>
                  </a:cubicBezTo>
                  <a:cubicBezTo>
                    <a:pt x="26" y="56"/>
                    <a:pt x="28" y="57"/>
                    <a:pt x="29" y="56"/>
                  </a:cubicBezTo>
                  <a:cubicBezTo>
                    <a:pt x="29" y="56"/>
                    <a:pt x="31" y="56"/>
                    <a:pt x="31" y="55"/>
                  </a:cubicBezTo>
                  <a:cubicBezTo>
                    <a:pt x="32" y="54"/>
                    <a:pt x="31" y="50"/>
                    <a:pt x="30" y="49"/>
                  </a:cubicBezTo>
                  <a:cubicBezTo>
                    <a:pt x="30" y="48"/>
                    <a:pt x="29" y="45"/>
                    <a:pt x="28" y="44"/>
                  </a:cubicBezTo>
                  <a:cubicBezTo>
                    <a:pt x="27" y="43"/>
                    <a:pt x="24" y="41"/>
                    <a:pt x="23" y="39"/>
                  </a:cubicBezTo>
                  <a:cubicBezTo>
                    <a:pt x="23" y="39"/>
                    <a:pt x="23" y="37"/>
                    <a:pt x="23" y="36"/>
                  </a:cubicBezTo>
                  <a:cubicBezTo>
                    <a:pt x="24" y="36"/>
                    <a:pt x="26" y="36"/>
                    <a:pt x="27" y="36"/>
                  </a:cubicBezTo>
                  <a:cubicBezTo>
                    <a:pt x="29" y="36"/>
                    <a:pt x="33" y="34"/>
                    <a:pt x="34" y="33"/>
                  </a:cubicBezTo>
                  <a:cubicBezTo>
                    <a:pt x="36" y="32"/>
                    <a:pt x="39" y="28"/>
                    <a:pt x="40" y="27"/>
                  </a:cubicBezTo>
                  <a:cubicBezTo>
                    <a:pt x="41" y="26"/>
                    <a:pt x="43" y="24"/>
                    <a:pt x="44" y="23"/>
                  </a:cubicBezTo>
                  <a:cubicBezTo>
                    <a:pt x="45" y="21"/>
                    <a:pt x="45" y="17"/>
                    <a:pt x="45" y="15"/>
                  </a:cubicBezTo>
                  <a:cubicBezTo>
                    <a:pt x="45" y="14"/>
                    <a:pt x="45" y="10"/>
                    <a:pt x="46" y="8"/>
                  </a:cubicBezTo>
                  <a:cubicBezTo>
                    <a:pt x="46" y="7"/>
                    <a:pt x="46" y="4"/>
                    <a:pt x="47" y="2"/>
                  </a:cubicBezTo>
                  <a:cubicBezTo>
                    <a:pt x="48" y="2"/>
                    <a:pt x="51" y="1"/>
                    <a:pt x="52" y="0"/>
                  </a:cubicBezTo>
                  <a:cubicBezTo>
                    <a:pt x="53" y="0"/>
                    <a:pt x="55" y="0"/>
                    <a:pt x="57" y="0"/>
                  </a:cubicBezTo>
                  <a:cubicBezTo>
                    <a:pt x="58" y="0"/>
                    <a:pt x="60" y="0"/>
                    <a:pt x="62" y="0"/>
                  </a:cubicBezTo>
                  <a:cubicBezTo>
                    <a:pt x="62" y="0"/>
                    <a:pt x="64" y="1"/>
                    <a:pt x="64" y="1"/>
                  </a:cubicBezTo>
                  <a:cubicBezTo>
                    <a:pt x="65" y="3"/>
                    <a:pt x="65" y="7"/>
                    <a:pt x="65" y="9"/>
                  </a:cubicBezTo>
                  <a:cubicBezTo>
                    <a:pt x="66" y="11"/>
                    <a:pt x="66" y="14"/>
                    <a:pt x="66" y="16"/>
                  </a:cubicBezTo>
                  <a:cubicBezTo>
                    <a:pt x="67" y="17"/>
                    <a:pt x="68" y="19"/>
                    <a:pt x="69" y="19"/>
                  </a:cubicBezTo>
                  <a:cubicBezTo>
                    <a:pt x="70" y="20"/>
                    <a:pt x="73" y="19"/>
                    <a:pt x="74" y="19"/>
                  </a:cubicBezTo>
                  <a:cubicBezTo>
                    <a:pt x="76" y="19"/>
                    <a:pt x="79" y="19"/>
                    <a:pt x="80" y="19"/>
                  </a:cubicBezTo>
                  <a:cubicBezTo>
                    <a:pt x="82" y="19"/>
                    <a:pt x="85" y="18"/>
                    <a:pt x="86" y="19"/>
                  </a:cubicBezTo>
                  <a:cubicBezTo>
                    <a:pt x="87" y="20"/>
                    <a:pt x="88" y="23"/>
                    <a:pt x="89" y="24"/>
                  </a:cubicBezTo>
                  <a:cubicBezTo>
                    <a:pt x="90" y="25"/>
                    <a:pt x="91" y="27"/>
                    <a:pt x="92" y="28"/>
                  </a:cubicBezTo>
                  <a:cubicBezTo>
                    <a:pt x="92" y="28"/>
                    <a:pt x="94" y="27"/>
                    <a:pt x="94" y="27"/>
                  </a:cubicBezTo>
                  <a:cubicBezTo>
                    <a:pt x="96" y="26"/>
                    <a:pt x="98" y="24"/>
                    <a:pt x="100" y="23"/>
                  </a:cubicBezTo>
                  <a:cubicBezTo>
                    <a:pt x="102" y="21"/>
                    <a:pt x="106" y="18"/>
                    <a:pt x="108" y="17"/>
                  </a:cubicBezTo>
                  <a:cubicBezTo>
                    <a:pt x="109" y="17"/>
                    <a:pt x="112" y="17"/>
                    <a:pt x="113" y="17"/>
                  </a:cubicBezTo>
                  <a:cubicBezTo>
                    <a:pt x="114" y="17"/>
                    <a:pt x="118" y="16"/>
                    <a:pt x="120" y="17"/>
                  </a:cubicBezTo>
                  <a:cubicBezTo>
                    <a:pt x="121" y="17"/>
                    <a:pt x="123" y="20"/>
                    <a:pt x="123" y="22"/>
                  </a:cubicBezTo>
                  <a:cubicBezTo>
                    <a:pt x="124" y="23"/>
                    <a:pt x="124" y="26"/>
                    <a:pt x="124" y="27"/>
                  </a:cubicBezTo>
                  <a:cubicBezTo>
                    <a:pt x="126" y="30"/>
                    <a:pt x="130" y="33"/>
                    <a:pt x="132" y="34"/>
                  </a:cubicBezTo>
                  <a:cubicBezTo>
                    <a:pt x="133" y="36"/>
                    <a:pt x="136" y="39"/>
                    <a:pt x="138" y="39"/>
                  </a:cubicBezTo>
                  <a:cubicBezTo>
                    <a:pt x="139" y="40"/>
                    <a:pt x="142" y="40"/>
                    <a:pt x="143" y="40"/>
                  </a:cubicBezTo>
                  <a:cubicBezTo>
                    <a:pt x="145" y="40"/>
                    <a:pt x="150" y="39"/>
                    <a:pt x="152" y="40"/>
                  </a:cubicBezTo>
                  <a:cubicBezTo>
                    <a:pt x="153" y="41"/>
                    <a:pt x="153" y="42"/>
                    <a:pt x="154" y="42"/>
                  </a:cubicBezTo>
                  <a:cubicBezTo>
                    <a:pt x="155" y="44"/>
                    <a:pt x="156" y="46"/>
                    <a:pt x="156" y="47"/>
                  </a:cubicBezTo>
                  <a:cubicBezTo>
                    <a:pt x="157" y="49"/>
                    <a:pt x="158" y="52"/>
                    <a:pt x="159" y="54"/>
                  </a:cubicBezTo>
                  <a:cubicBezTo>
                    <a:pt x="160" y="55"/>
                    <a:pt x="161" y="56"/>
                    <a:pt x="162" y="57"/>
                  </a:cubicBezTo>
                  <a:cubicBezTo>
                    <a:pt x="164" y="57"/>
                    <a:pt x="166" y="56"/>
                    <a:pt x="167" y="55"/>
                  </a:cubicBezTo>
                  <a:cubicBezTo>
                    <a:pt x="169" y="54"/>
                    <a:pt x="173" y="52"/>
                    <a:pt x="175" y="51"/>
                  </a:cubicBezTo>
                  <a:cubicBezTo>
                    <a:pt x="177" y="49"/>
                    <a:pt x="182" y="47"/>
                    <a:pt x="184" y="46"/>
                  </a:cubicBezTo>
                  <a:cubicBezTo>
                    <a:pt x="185" y="44"/>
                    <a:pt x="187" y="42"/>
                    <a:pt x="189" y="41"/>
                  </a:cubicBezTo>
                  <a:cubicBezTo>
                    <a:pt x="189" y="40"/>
                    <a:pt x="191" y="38"/>
                    <a:pt x="192" y="38"/>
                  </a:cubicBezTo>
                  <a:cubicBezTo>
                    <a:pt x="194" y="37"/>
                    <a:pt x="196" y="40"/>
                    <a:pt x="197" y="41"/>
                  </a:cubicBezTo>
                  <a:cubicBezTo>
                    <a:pt x="199" y="43"/>
                    <a:pt x="202" y="48"/>
                    <a:pt x="204" y="50"/>
                  </a:cubicBezTo>
                  <a:cubicBezTo>
                    <a:pt x="206" y="52"/>
                    <a:pt x="209" y="56"/>
                    <a:pt x="211" y="57"/>
                  </a:cubicBezTo>
                  <a:cubicBezTo>
                    <a:pt x="212" y="58"/>
                    <a:pt x="214" y="59"/>
                    <a:pt x="215" y="59"/>
                  </a:cubicBezTo>
                  <a:cubicBezTo>
                    <a:pt x="217" y="60"/>
                    <a:pt x="219" y="60"/>
                    <a:pt x="220" y="60"/>
                  </a:cubicBezTo>
                  <a:cubicBezTo>
                    <a:pt x="222" y="60"/>
                    <a:pt x="225" y="62"/>
                    <a:pt x="227" y="63"/>
                  </a:cubicBezTo>
                  <a:cubicBezTo>
                    <a:pt x="228" y="63"/>
                    <a:pt x="230" y="63"/>
                    <a:pt x="231" y="63"/>
                  </a:cubicBezTo>
                  <a:cubicBezTo>
                    <a:pt x="233" y="62"/>
                    <a:pt x="235" y="61"/>
                    <a:pt x="236" y="61"/>
                  </a:cubicBezTo>
                  <a:cubicBezTo>
                    <a:pt x="237" y="60"/>
                    <a:pt x="239" y="60"/>
                    <a:pt x="240" y="60"/>
                  </a:cubicBezTo>
                  <a:cubicBezTo>
                    <a:pt x="242" y="60"/>
                    <a:pt x="244" y="62"/>
                    <a:pt x="246" y="62"/>
                  </a:cubicBezTo>
                  <a:cubicBezTo>
                    <a:pt x="247" y="63"/>
                    <a:pt x="249" y="63"/>
                    <a:pt x="250" y="63"/>
                  </a:cubicBezTo>
                  <a:cubicBezTo>
                    <a:pt x="252" y="64"/>
                    <a:pt x="255" y="63"/>
                    <a:pt x="257" y="64"/>
                  </a:cubicBezTo>
                  <a:cubicBezTo>
                    <a:pt x="258" y="64"/>
                    <a:pt x="260" y="64"/>
                    <a:pt x="261" y="64"/>
                  </a:cubicBezTo>
                  <a:cubicBezTo>
                    <a:pt x="262" y="65"/>
                    <a:pt x="263" y="67"/>
                    <a:pt x="263" y="69"/>
                  </a:cubicBezTo>
                  <a:cubicBezTo>
                    <a:pt x="264" y="70"/>
                    <a:pt x="264" y="74"/>
                    <a:pt x="265" y="76"/>
                  </a:cubicBezTo>
                  <a:cubicBezTo>
                    <a:pt x="265" y="78"/>
                    <a:pt x="266" y="82"/>
                    <a:pt x="267" y="84"/>
                  </a:cubicBezTo>
                  <a:cubicBezTo>
                    <a:pt x="268" y="85"/>
                    <a:pt x="270" y="88"/>
                    <a:pt x="271" y="89"/>
                  </a:cubicBezTo>
                  <a:cubicBezTo>
                    <a:pt x="272" y="89"/>
                    <a:pt x="275" y="90"/>
                    <a:pt x="276" y="91"/>
                  </a:cubicBezTo>
                  <a:cubicBezTo>
                    <a:pt x="277" y="92"/>
                    <a:pt x="280" y="93"/>
                    <a:pt x="281" y="93"/>
                  </a:cubicBezTo>
                  <a:cubicBezTo>
                    <a:pt x="283" y="94"/>
                    <a:pt x="286" y="95"/>
                    <a:pt x="287" y="96"/>
                  </a:cubicBezTo>
                  <a:cubicBezTo>
                    <a:pt x="289" y="97"/>
                    <a:pt x="291" y="99"/>
                    <a:pt x="293" y="99"/>
                  </a:cubicBezTo>
                  <a:cubicBezTo>
                    <a:pt x="294" y="99"/>
                    <a:pt x="297" y="99"/>
                    <a:pt x="299" y="100"/>
                  </a:cubicBezTo>
                  <a:cubicBezTo>
                    <a:pt x="300" y="100"/>
                    <a:pt x="303" y="102"/>
                    <a:pt x="305" y="102"/>
                  </a:cubicBezTo>
                  <a:cubicBezTo>
                    <a:pt x="306" y="102"/>
                    <a:pt x="310" y="101"/>
                    <a:pt x="311" y="101"/>
                  </a:cubicBezTo>
                  <a:cubicBezTo>
                    <a:pt x="313" y="100"/>
                    <a:pt x="316" y="97"/>
                    <a:pt x="317" y="95"/>
                  </a:cubicBezTo>
                  <a:cubicBezTo>
                    <a:pt x="318" y="94"/>
                    <a:pt x="320" y="91"/>
                    <a:pt x="322" y="90"/>
                  </a:cubicBezTo>
                  <a:cubicBezTo>
                    <a:pt x="323" y="89"/>
                    <a:pt x="325" y="86"/>
                    <a:pt x="327" y="85"/>
                  </a:cubicBezTo>
                  <a:cubicBezTo>
                    <a:pt x="328" y="85"/>
                    <a:pt x="330" y="85"/>
                    <a:pt x="331" y="85"/>
                  </a:cubicBezTo>
                  <a:cubicBezTo>
                    <a:pt x="332" y="85"/>
                    <a:pt x="334" y="85"/>
                    <a:pt x="335" y="85"/>
                  </a:cubicBezTo>
                  <a:cubicBezTo>
                    <a:pt x="337" y="85"/>
                    <a:pt x="340" y="86"/>
                    <a:pt x="342" y="86"/>
                  </a:cubicBezTo>
                  <a:cubicBezTo>
                    <a:pt x="342" y="86"/>
                    <a:pt x="345" y="86"/>
                    <a:pt x="345" y="87"/>
                  </a:cubicBezTo>
                  <a:cubicBezTo>
                    <a:pt x="347" y="87"/>
                    <a:pt x="349" y="89"/>
                    <a:pt x="350" y="91"/>
                  </a:cubicBezTo>
                  <a:cubicBezTo>
                    <a:pt x="350" y="92"/>
                    <a:pt x="351" y="93"/>
                    <a:pt x="350" y="94"/>
                  </a:cubicBezTo>
                  <a:cubicBezTo>
                    <a:pt x="350" y="95"/>
                    <a:pt x="348" y="96"/>
                    <a:pt x="347" y="96"/>
                  </a:cubicBezTo>
                  <a:cubicBezTo>
                    <a:pt x="347" y="96"/>
                    <a:pt x="345" y="95"/>
                    <a:pt x="345" y="95"/>
                  </a:cubicBezTo>
                  <a:cubicBezTo>
                    <a:pt x="344" y="95"/>
                    <a:pt x="343" y="98"/>
                    <a:pt x="342" y="99"/>
                  </a:cubicBezTo>
                  <a:cubicBezTo>
                    <a:pt x="341" y="101"/>
                    <a:pt x="338" y="105"/>
                    <a:pt x="337" y="107"/>
                  </a:cubicBezTo>
                  <a:cubicBezTo>
                    <a:pt x="336" y="108"/>
                    <a:pt x="336" y="112"/>
                    <a:pt x="336" y="113"/>
                  </a:cubicBezTo>
                  <a:cubicBezTo>
                    <a:pt x="336" y="115"/>
                    <a:pt x="337" y="118"/>
                    <a:pt x="338" y="120"/>
                  </a:cubicBezTo>
                  <a:cubicBezTo>
                    <a:pt x="339" y="122"/>
                    <a:pt x="342" y="127"/>
                    <a:pt x="344" y="129"/>
                  </a:cubicBezTo>
                  <a:cubicBezTo>
                    <a:pt x="346" y="132"/>
                    <a:pt x="350" y="138"/>
                    <a:pt x="351" y="141"/>
                  </a:cubicBezTo>
                  <a:cubicBezTo>
                    <a:pt x="352" y="143"/>
                    <a:pt x="355" y="147"/>
                    <a:pt x="355" y="149"/>
                  </a:cubicBezTo>
                  <a:cubicBezTo>
                    <a:pt x="356" y="151"/>
                    <a:pt x="356" y="154"/>
                    <a:pt x="356" y="155"/>
                  </a:cubicBezTo>
                  <a:cubicBezTo>
                    <a:pt x="357" y="157"/>
                    <a:pt x="357" y="161"/>
                    <a:pt x="357" y="163"/>
                  </a:cubicBezTo>
                  <a:cubicBezTo>
                    <a:pt x="357" y="165"/>
                    <a:pt x="358" y="167"/>
                    <a:pt x="357" y="169"/>
                  </a:cubicBezTo>
                  <a:cubicBezTo>
                    <a:pt x="357" y="171"/>
                    <a:pt x="353" y="174"/>
                    <a:pt x="352" y="176"/>
                  </a:cubicBezTo>
                  <a:cubicBezTo>
                    <a:pt x="350" y="178"/>
                    <a:pt x="345" y="184"/>
                    <a:pt x="343" y="187"/>
                  </a:cubicBezTo>
                  <a:cubicBezTo>
                    <a:pt x="342" y="189"/>
                    <a:pt x="340" y="193"/>
                    <a:pt x="339" y="196"/>
                  </a:cubicBezTo>
                  <a:cubicBezTo>
                    <a:pt x="338" y="198"/>
                    <a:pt x="337" y="201"/>
                    <a:pt x="336" y="203"/>
                  </a:cubicBezTo>
                  <a:cubicBezTo>
                    <a:pt x="336" y="204"/>
                    <a:pt x="333" y="206"/>
                    <a:pt x="332" y="208"/>
                  </a:cubicBezTo>
                  <a:cubicBezTo>
                    <a:pt x="331" y="210"/>
                    <a:pt x="329" y="215"/>
                    <a:pt x="327" y="217"/>
                  </a:cubicBezTo>
                  <a:cubicBezTo>
                    <a:pt x="326" y="218"/>
                    <a:pt x="323" y="220"/>
                    <a:pt x="321" y="221"/>
                  </a:cubicBezTo>
                  <a:cubicBezTo>
                    <a:pt x="320" y="221"/>
                    <a:pt x="316" y="221"/>
                    <a:pt x="314" y="222"/>
                  </a:cubicBezTo>
                  <a:cubicBezTo>
                    <a:pt x="313" y="222"/>
                    <a:pt x="310" y="223"/>
                    <a:pt x="309" y="224"/>
                  </a:cubicBezTo>
                  <a:cubicBezTo>
                    <a:pt x="308" y="224"/>
                    <a:pt x="307" y="226"/>
                    <a:pt x="306" y="226"/>
                  </a:cubicBezTo>
                  <a:cubicBezTo>
                    <a:pt x="304" y="227"/>
                    <a:pt x="301" y="226"/>
                    <a:pt x="300" y="226"/>
                  </a:cubicBezTo>
                  <a:cubicBezTo>
                    <a:pt x="298" y="226"/>
                    <a:pt x="294" y="227"/>
                    <a:pt x="292" y="228"/>
                  </a:cubicBezTo>
                  <a:cubicBezTo>
                    <a:pt x="291" y="228"/>
                    <a:pt x="287" y="229"/>
                    <a:pt x="286" y="230"/>
                  </a:cubicBezTo>
                  <a:cubicBezTo>
                    <a:pt x="286" y="231"/>
                    <a:pt x="286" y="234"/>
                    <a:pt x="287" y="235"/>
                  </a:cubicBezTo>
                  <a:cubicBezTo>
                    <a:pt x="287" y="236"/>
                    <a:pt x="289" y="238"/>
                    <a:pt x="289" y="238"/>
                  </a:cubicBezTo>
                  <a:cubicBezTo>
                    <a:pt x="290" y="238"/>
                    <a:pt x="292" y="238"/>
                    <a:pt x="293" y="238"/>
                  </a:cubicBezTo>
                  <a:cubicBezTo>
                    <a:pt x="293" y="238"/>
                    <a:pt x="295" y="236"/>
                    <a:pt x="296" y="236"/>
                  </a:cubicBezTo>
                  <a:cubicBezTo>
                    <a:pt x="297" y="236"/>
                    <a:pt x="298" y="238"/>
                    <a:pt x="299" y="238"/>
                  </a:cubicBezTo>
                  <a:cubicBezTo>
                    <a:pt x="300" y="239"/>
                    <a:pt x="302" y="242"/>
                    <a:pt x="303" y="243"/>
                  </a:cubicBezTo>
                  <a:cubicBezTo>
                    <a:pt x="305" y="245"/>
                    <a:pt x="309" y="248"/>
                    <a:pt x="311" y="250"/>
                  </a:cubicBezTo>
                  <a:cubicBezTo>
                    <a:pt x="312" y="251"/>
                    <a:pt x="316" y="255"/>
                    <a:pt x="317" y="257"/>
                  </a:cubicBezTo>
                  <a:cubicBezTo>
                    <a:pt x="318" y="257"/>
                    <a:pt x="318" y="260"/>
                    <a:pt x="319" y="260"/>
                  </a:cubicBezTo>
                  <a:cubicBezTo>
                    <a:pt x="320" y="262"/>
                    <a:pt x="324" y="263"/>
                    <a:pt x="326" y="264"/>
                  </a:cubicBezTo>
                  <a:cubicBezTo>
                    <a:pt x="328" y="265"/>
                    <a:pt x="331" y="267"/>
                    <a:pt x="333" y="268"/>
                  </a:cubicBezTo>
                  <a:cubicBezTo>
                    <a:pt x="335" y="268"/>
                    <a:pt x="339" y="268"/>
                    <a:pt x="340" y="268"/>
                  </a:cubicBezTo>
                  <a:cubicBezTo>
                    <a:pt x="342" y="267"/>
                    <a:pt x="344" y="267"/>
                    <a:pt x="345" y="266"/>
                  </a:cubicBezTo>
                  <a:cubicBezTo>
                    <a:pt x="346" y="265"/>
                    <a:pt x="346" y="263"/>
                    <a:pt x="347" y="262"/>
                  </a:cubicBezTo>
                  <a:cubicBezTo>
                    <a:pt x="347" y="261"/>
                    <a:pt x="348" y="259"/>
                    <a:pt x="348" y="259"/>
                  </a:cubicBezTo>
                  <a:cubicBezTo>
                    <a:pt x="349" y="258"/>
                    <a:pt x="350" y="258"/>
                    <a:pt x="351" y="259"/>
                  </a:cubicBezTo>
                  <a:cubicBezTo>
                    <a:pt x="352" y="259"/>
                    <a:pt x="353" y="259"/>
                    <a:pt x="354" y="259"/>
                  </a:cubicBezTo>
                  <a:cubicBezTo>
                    <a:pt x="355" y="260"/>
                    <a:pt x="355" y="262"/>
                    <a:pt x="356" y="264"/>
                  </a:cubicBezTo>
                  <a:cubicBezTo>
                    <a:pt x="356" y="265"/>
                    <a:pt x="356" y="268"/>
                    <a:pt x="356" y="269"/>
                  </a:cubicBezTo>
                  <a:cubicBezTo>
                    <a:pt x="355" y="271"/>
                    <a:pt x="355" y="275"/>
                    <a:pt x="354" y="276"/>
                  </a:cubicBezTo>
                  <a:cubicBezTo>
                    <a:pt x="353" y="278"/>
                    <a:pt x="351" y="279"/>
                    <a:pt x="349" y="280"/>
                  </a:cubicBezTo>
                  <a:cubicBezTo>
                    <a:pt x="348" y="281"/>
                    <a:pt x="345" y="283"/>
                    <a:pt x="343" y="284"/>
                  </a:cubicBezTo>
                  <a:cubicBezTo>
                    <a:pt x="342" y="284"/>
                    <a:pt x="338" y="285"/>
                    <a:pt x="336" y="285"/>
                  </a:cubicBezTo>
                  <a:cubicBezTo>
                    <a:pt x="334" y="286"/>
                    <a:pt x="330" y="287"/>
                    <a:pt x="329" y="286"/>
                  </a:cubicBezTo>
                  <a:cubicBezTo>
                    <a:pt x="327" y="285"/>
                    <a:pt x="326" y="282"/>
                    <a:pt x="324" y="281"/>
                  </a:cubicBezTo>
                  <a:cubicBezTo>
                    <a:pt x="324" y="280"/>
                    <a:pt x="322" y="278"/>
                    <a:pt x="321" y="277"/>
                  </a:cubicBezTo>
                  <a:cubicBezTo>
                    <a:pt x="320" y="277"/>
                    <a:pt x="318" y="276"/>
                    <a:pt x="317" y="276"/>
                  </a:cubicBezTo>
                  <a:cubicBezTo>
                    <a:pt x="316" y="277"/>
                    <a:pt x="315" y="280"/>
                    <a:pt x="315" y="282"/>
                  </a:cubicBezTo>
                  <a:cubicBezTo>
                    <a:pt x="314" y="283"/>
                    <a:pt x="313" y="286"/>
                    <a:pt x="312" y="287"/>
                  </a:cubicBezTo>
                  <a:cubicBezTo>
                    <a:pt x="311" y="288"/>
                    <a:pt x="308" y="291"/>
                    <a:pt x="308" y="293"/>
                  </a:cubicBezTo>
                  <a:cubicBezTo>
                    <a:pt x="307" y="294"/>
                    <a:pt x="306" y="297"/>
                    <a:pt x="306" y="298"/>
                  </a:cubicBezTo>
                  <a:cubicBezTo>
                    <a:pt x="306" y="300"/>
                    <a:pt x="307" y="304"/>
                    <a:pt x="306" y="306"/>
                  </a:cubicBezTo>
                  <a:cubicBezTo>
                    <a:pt x="306" y="308"/>
                    <a:pt x="306" y="311"/>
                    <a:pt x="305" y="313"/>
                  </a:cubicBezTo>
                  <a:cubicBezTo>
                    <a:pt x="304" y="314"/>
                    <a:pt x="303" y="317"/>
                    <a:pt x="302" y="318"/>
                  </a:cubicBezTo>
                  <a:cubicBezTo>
                    <a:pt x="301" y="319"/>
                    <a:pt x="299" y="322"/>
                    <a:pt x="298" y="324"/>
                  </a:cubicBezTo>
                  <a:cubicBezTo>
                    <a:pt x="298" y="325"/>
                    <a:pt x="297" y="327"/>
                    <a:pt x="297" y="329"/>
                  </a:cubicBezTo>
                  <a:cubicBezTo>
                    <a:pt x="297" y="330"/>
                    <a:pt x="298" y="333"/>
                    <a:pt x="298" y="334"/>
                  </a:cubicBezTo>
                  <a:cubicBezTo>
                    <a:pt x="299" y="336"/>
                    <a:pt x="301" y="339"/>
                    <a:pt x="303" y="339"/>
                  </a:cubicBezTo>
                  <a:cubicBezTo>
                    <a:pt x="304" y="340"/>
                    <a:pt x="307" y="340"/>
                    <a:pt x="309" y="340"/>
                  </a:cubicBezTo>
                  <a:cubicBezTo>
                    <a:pt x="310" y="340"/>
                    <a:pt x="313" y="339"/>
                    <a:pt x="314" y="339"/>
                  </a:cubicBezTo>
                  <a:cubicBezTo>
                    <a:pt x="316" y="339"/>
                    <a:pt x="320" y="339"/>
                    <a:pt x="322" y="340"/>
                  </a:cubicBezTo>
                  <a:cubicBezTo>
                    <a:pt x="324" y="341"/>
                    <a:pt x="327" y="344"/>
                    <a:pt x="328" y="346"/>
                  </a:cubicBezTo>
                  <a:cubicBezTo>
                    <a:pt x="329" y="348"/>
                    <a:pt x="330" y="352"/>
                    <a:pt x="331" y="354"/>
                  </a:cubicBezTo>
                  <a:cubicBezTo>
                    <a:pt x="331" y="356"/>
                    <a:pt x="331" y="360"/>
                    <a:pt x="332" y="362"/>
                  </a:cubicBezTo>
                  <a:cubicBezTo>
                    <a:pt x="332" y="364"/>
                    <a:pt x="333" y="368"/>
                    <a:pt x="334" y="370"/>
                  </a:cubicBezTo>
                  <a:cubicBezTo>
                    <a:pt x="335" y="372"/>
                    <a:pt x="337" y="375"/>
                    <a:pt x="339" y="376"/>
                  </a:cubicBezTo>
                  <a:cubicBezTo>
                    <a:pt x="340" y="377"/>
                    <a:pt x="342" y="379"/>
                    <a:pt x="344" y="380"/>
                  </a:cubicBezTo>
                  <a:cubicBezTo>
                    <a:pt x="345" y="380"/>
                    <a:pt x="347" y="381"/>
                    <a:pt x="348" y="382"/>
                  </a:cubicBezTo>
                  <a:cubicBezTo>
                    <a:pt x="348" y="383"/>
                    <a:pt x="349" y="384"/>
                    <a:pt x="349" y="384"/>
                  </a:cubicBezTo>
                  <a:cubicBezTo>
                    <a:pt x="349" y="385"/>
                    <a:pt x="349" y="387"/>
                    <a:pt x="349" y="388"/>
                  </a:cubicBezTo>
                  <a:cubicBezTo>
                    <a:pt x="348" y="389"/>
                    <a:pt x="346" y="389"/>
                    <a:pt x="345" y="389"/>
                  </a:cubicBezTo>
                  <a:cubicBezTo>
                    <a:pt x="344" y="390"/>
                    <a:pt x="341" y="390"/>
                    <a:pt x="341" y="391"/>
                  </a:cubicBezTo>
                  <a:cubicBezTo>
                    <a:pt x="340" y="392"/>
                    <a:pt x="340" y="395"/>
                    <a:pt x="340" y="396"/>
                  </a:cubicBezTo>
                  <a:cubicBezTo>
                    <a:pt x="340" y="397"/>
                    <a:pt x="340" y="400"/>
                    <a:pt x="341" y="401"/>
                  </a:cubicBezTo>
                  <a:cubicBezTo>
                    <a:pt x="342" y="402"/>
                    <a:pt x="344" y="404"/>
                    <a:pt x="346" y="404"/>
                  </a:cubicBezTo>
                  <a:cubicBezTo>
                    <a:pt x="347" y="404"/>
                    <a:pt x="349" y="402"/>
                    <a:pt x="350" y="401"/>
                  </a:cubicBezTo>
                  <a:cubicBezTo>
                    <a:pt x="351" y="401"/>
                    <a:pt x="354" y="401"/>
                    <a:pt x="355" y="401"/>
                  </a:cubicBezTo>
                  <a:cubicBezTo>
                    <a:pt x="356" y="402"/>
                    <a:pt x="358" y="403"/>
                    <a:pt x="358" y="403"/>
                  </a:cubicBezTo>
                  <a:cubicBezTo>
                    <a:pt x="359" y="404"/>
                    <a:pt x="360" y="406"/>
                    <a:pt x="361" y="408"/>
                  </a:cubicBezTo>
                  <a:cubicBezTo>
                    <a:pt x="361" y="410"/>
                    <a:pt x="361" y="414"/>
                    <a:pt x="361" y="416"/>
                  </a:cubicBezTo>
                  <a:close/>
                </a:path>
              </a:pathLst>
            </a:custGeom>
            <a:grpFill/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45B1E935-E379-05A2-CDCF-AEC3828406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4025" y="1387475"/>
              <a:ext cx="776288" cy="1098550"/>
            </a:xfrm>
            <a:custGeom>
              <a:avLst/>
              <a:gdLst>
                <a:gd name="T0" fmla="*/ 11 w 408"/>
                <a:gd name="T1" fmla="*/ 330 h 578"/>
                <a:gd name="T2" fmla="*/ 7 w 408"/>
                <a:gd name="T3" fmla="*/ 296 h 578"/>
                <a:gd name="T4" fmla="*/ 57 w 408"/>
                <a:gd name="T5" fmla="*/ 287 h 578"/>
                <a:gd name="T6" fmla="*/ 35 w 408"/>
                <a:gd name="T7" fmla="*/ 234 h 578"/>
                <a:gd name="T8" fmla="*/ 42 w 408"/>
                <a:gd name="T9" fmla="*/ 190 h 578"/>
                <a:gd name="T10" fmla="*/ 49 w 408"/>
                <a:gd name="T11" fmla="*/ 176 h 578"/>
                <a:gd name="T12" fmla="*/ 34 w 408"/>
                <a:gd name="T13" fmla="*/ 162 h 578"/>
                <a:gd name="T14" fmla="*/ 13 w 408"/>
                <a:gd name="T15" fmla="*/ 122 h 578"/>
                <a:gd name="T16" fmla="*/ 38 w 408"/>
                <a:gd name="T17" fmla="*/ 118 h 578"/>
                <a:gd name="T18" fmla="*/ 60 w 408"/>
                <a:gd name="T19" fmla="*/ 111 h 578"/>
                <a:gd name="T20" fmla="*/ 81 w 408"/>
                <a:gd name="T21" fmla="*/ 111 h 578"/>
                <a:gd name="T22" fmla="*/ 106 w 408"/>
                <a:gd name="T23" fmla="*/ 73 h 578"/>
                <a:gd name="T24" fmla="*/ 121 w 408"/>
                <a:gd name="T25" fmla="*/ 52 h 578"/>
                <a:gd name="T26" fmla="*/ 134 w 408"/>
                <a:gd name="T27" fmla="*/ 35 h 578"/>
                <a:gd name="T28" fmla="*/ 153 w 408"/>
                <a:gd name="T29" fmla="*/ 27 h 578"/>
                <a:gd name="T30" fmla="*/ 151 w 408"/>
                <a:gd name="T31" fmla="*/ 5 h 578"/>
                <a:gd name="T32" fmla="*/ 196 w 408"/>
                <a:gd name="T33" fmla="*/ 18 h 578"/>
                <a:gd name="T34" fmla="*/ 221 w 408"/>
                <a:gd name="T35" fmla="*/ 19 h 578"/>
                <a:gd name="T36" fmla="*/ 222 w 408"/>
                <a:gd name="T37" fmla="*/ 45 h 578"/>
                <a:gd name="T38" fmla="*/ 232 w 408"/>
                <a:gd name="T39" fmla="*/ 70 h 578"/>
                <a:gd name="T40" fmla="*/ 251 w 408"/>
                <a:gd name="T41" fmla="*/ 73 h 578"/>
                <a:gd name="T42" fmla="*/ 258 w 408"/>
                <a:gd name="T43" fmla="*/ 87 h 578"/>
                <a:gd name="T44" fmla="*/ 266 w 408"/>
                <a:gd name="T45" fmla="*/ 118 h 578"/>
                <a:gd name="T46" fmla="*/ 263 w 408"/>
                <a:gd name="T47" fmla="*/ 158 h 578"/>
                <a:gd name="T48" fmla="*/ 280 w 408"/>
                <a:gd name="T49" fmla="*/ 189 h 578"/>
                <a:gd name="T50" fmla="*/ 300 w 408"/>
                <a:gd name="T51" fmla="*/ 202 h 578"/>
                <a:gd name="T52" fmla="*/ 306 w 408"/>
                <a:gd name="T53" fmla="*/ 225 h 578"/>
                <a:gd name="T54" fmla="*/ 337 w 408"/>
                <a:gd name="T55" fmla="*/ 250 h 578"/>
                <a:gd name="T56" fmla="*/ 362 w 408"/>
                <a:gd name="T57" fmla="*/ 271 h 578"/>
                <a:gd name="T58" fmla="*/ 405 w 408"/>
                <a:gd name="T59" fmla="*/ 291 h 578"/>
                <a:gd name="T60" fmla="*/ 406 w 408"/>
                <a:gd name="T61" fmla="*/ 315 h 578"/>
                <a:gd name="T62" fmla="*/ 367 w 408"/>
                <a:gd name="T63" fmla="*/ 314 h 578"/>
                <a:gd name="T64" fmla="*/ 360 w 408"/>
                <a:gd name="T65" fmla="*/ 353 h 578"/>
                <a:gd name="T66" fmla="*/ 344 w 408"/>
                <a:gd name="T67" fmla="*/ 364 h 578"/>
                <a:gd name="T68" fmla="*/ 328 w 408"/>
                <a:gd name="T69" fmla="*/ 374 h 578"/>
                <a:gd name="T70" fmla="*/ 290 w 408"/>
                <a:gd name="T71" fmla="*/ 390 h 578"/>
                <a:gd name="T72" fmla="*/ 290 w 408"/>
                <a:gd name="T73" fmla="*/ 434 h 578"/>
                <a:gd name="T74" fmla="*/ 283 w 408"/>
                <a:gd name="T75" fmla="*/ 458 h 578"/>
                <a:gd name="T76" fmla="*/ 288 w 408"/>
                <a:gd name="T77" fmla="*/ 476 h 578"/>
                <a:gd name="T78" fmla="*/ 281 w 408"/>
                <a:gd name="T79" fmla="*/ 502 h 578"/>
                <a:gd name="T80" fmla="*/ 263 w 408"/>
                <a:gd name="T81" fmla="*/ 521 h 578"/>
                <a:gd name="T82" fmla="*/ 256 w 408"/>
                <a:gd name="T83" fmla="*/ 510 h 578"/>
                <a:gd name="T84" fmla="*/ 229 w 408"/>
                <a:gd name="T85" fmla="*/ 513 h 578"/>
                <a:gd name="T86" fmla="*/ 191 w 408"/>
                <a:gd name="T87" fmla="*/ 521 h 578"/>
                <a:gd name="T88" fmla="*/ 157 w 408"/>
                <a:gd name="T89" fmla="*/ 546 h 578"/>
                <a:gd name="T90" fmla="*/ 135 w 408"/>
                <a:gd name="T91" fmla="*/ 567 h 578"/>
                <a:gd name="T92" fmla="*/ 99 w 408"/>
                <a:gd name="T93" fmla="*/ 576 h 578"/>
                <a:gd name="T94" fmla="*/ 109 w 408"/>
                <a:gd name="T95" fmla="*/ 556 h 578"/>
                <a:gd name="T96" fmla="*/ 89 w 408"/>
                <a:gd name="T97" fmla="*/ 536 h 578"/>
                <a:gd name="T98" fmla="*/ 71 w 408"/>
                <a:gd name="T99" fmla="*/ 510 h 578"/>
                <a:gd name="T100" fmla="*/ 73 w 408"/>
                <a:gd name="T101" fmla="*/ 495 h 578"/>
                <a:gd name="T102" fmla="*/ 70 w 408"/>
                <a:gd name="T103" fmla="*/ 471 h 578"/>
                <a:gd name="T104" fmla="*/ 88 w 408"/>
                <a:gd name="T105" fmla="*/ 476 h 578"/>
                <a:gd name="T106" fmla="*/ 99 w 408"/>
                <a:gd name="T107" fmla="*/ 455 h 578"/>
                <a:gd name="T108" fmla="*/ 112 w 408"/>
                <a:gd name="T109" fmla="*/ 462 h 578"/>
                <a:gd name="T110" fmla="*/ 117 w 408"/>
                <a:gd name="T111" fmla="*/ 433 h 578"/>
                <a:gd name="T112" fmla="*/ 102 w 408"/>
                <a:gd name="T113" fmla="*/ 437 h 578"/>
                <a:gd name="T114" fmla="*/ 81 w 408"/>
                <a:gd name="T115" fmla="*/ 419 h 578"/>
                <a:gd name="T116" fmla="*/ 66 w 408"/>
                <a:gd name="T117" fmla="*/ 413 h 578"/>
                <a:gd name="T118" fmla="*/ 37 w 408"/>
                <a:gd name="T119" fmla="*/ 403 h 578"/>
                <a:gd name="T120" fmla="*/ 27 w 408"/>
                <a:gd name="T121" fmla="*/ 372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578">
                  <a:moveTo>
                    <a:pt x="11" y="347"/>
                  </a:moveTo>
                  <a:cubicBezTo>
                    <a:pt x="10" y="347"/>
                    <a:pt x="10" y="347"/>
                    <a:pt x="10" y="347"/>
                  </a:cubicBezTo>
                  <a:cubicBezTo>
                    <a:pt x="2" y="336"/>
                    <a:pt x="2" y="336"/>
                    <a:pt x="2" y="336"/>
                  </a:cubicBezTo>
                  <a:cubicBezTo>
                    <a:pt x="2" y="329"/>
                    <a:pt x="2" y="329"/>
                    <a:pt x="2" y="329"/>
                  </a:cubicBezTo>
                  <a:cubicBezTo>
                    <a:pt x="11" y="330"/>
                    <a:pt x="11" y="330"/>
                    <a:pt x="11" y="330"/>
                  </a:cubicBezTo>
                  <a:cubicBezTo>
                    <a:pt x="11" y="330"/>
                    <a:pt x="14" y="324"/>
                    <a:pt x="13" y="322"/>
                  </a:cubicBezTo>
                  <a:cubicBezTo>
                    <a:pt x="11" y="319"/>
                    <a:pt x="0" y="321"/>
                    <a:pt x="0" y="321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1" y="304"/>
                    <a:pt x="2" y="301"/>
                  </a:cubicBezTo>
                  <a:cubicBezTo>
                    <a:pt x="3" y="300"/>
                    <a:pt x="6" y="297"/>
                    <a:pt x="7" y="296"/>
                  </a:cubicBezTo>
                  <a:cubicBezTo>
                    <a:pt x="9" y="294"/>
                    <a:pt x="13" y="291"/>
                    <a:pt x="15" y="291"/>
                  </a:cubicBezTo>
                  <a:cubicBezTo>
                    <a:pt x="18" y="290"/>
                    <a:pt x="24" y="292"/>
                    <a:pt x="27" y="292"/>
                  </a:cubicBezTo>
                  <a:cubicBezTo>
                    <a:pt x="30" y="293"/>
                    <a:pt x="36" y="296"/>
                    <a:pt x="39" y="297"/>
                  </a:cubicBezTo>
                  <a:cubicBezTo>
                    <a:pt x="40" y="298"/>
                    <a:pt x="43" y="299"/>
                    <a:pt x="43" y="299"/>
                  </a:cubicBezTo>
                  <a:cubicBezTo>
                    <a:pt x="57" y="287"/>
                    <a:pt x="57" y="287"/>
                    <a:pt x="57" y="287"/>
                  </a:cubicBezTo>
                  <a:cubicBezTo>
                    <a:pt x="54" y="278"/>
                    <a:pt x="54" y="278"/>
                    <a:pt x="54" y="278"/>
                  </a:cubicBezTo>
                  <a:cubicBezTo>
                    <a:pt x="52" y="262"/>
                    <a:pt x="52" y="262"/>
                    <a:pt x="52" y="262"/>
                  </a:cubicBezTo>
                  <a:cubicBezTo>
                    <a:pt x="59" y="259"/>
                    <a:pt x="59" y="259"/>
                    <a:pt x="59" y="259"/>
                  </a:cubicBezTo>
                  <a:cubicBezTo>
                    <a:pt x="55" y="235"/>
                    <a:pt x="55" y="235"/>
                    <a:pt x="55" y="235"/>
                  </a:cubicBezTo>
                  <a:cubicBezTo>
                    <a:pt x="35" y="234"/>
                    <a:pt x="35" y="234"/>
                    <a:pt x="35" y="234"/>
                  </a:cubicBezTo>
                  <a:cubicBezTo>
                    <a:pt x="33" y="228"/>
                    <a:pt x="33" y="228"/>
                    <a:pt x="33" y="228"/>
                  </a:cubicBezTo>
                  <a:cubicBezTo>
                    <a:pt x="38" y="225"/>
                    <a:pt x="38" y="225"/>
                    <a:pt x="38" y="225"/>
                  </a:cubicBezTo>
                  <a:cubicBezTo>
                    <a:pt x="38" y="200"/>
                    <a:pt x="38" y="200"/>
                    <a:pt x="38" y="200"/>
                  </a:cubicBezTo>
                  <a:cubicBezTo>
                    <a:pt x="38" y="200"/>
                    <a:pt x="40" y="196"/>
                    <a:pt x="40" y="195"/>
                  </a:cubicBezTo>
                  <a:cubicBezTo>
                    <a:pt x="41" y="193"/>
                    <a:pt x="42" y="191"/>
                    <a:pt x="42" y="190"/>
                  </a:cubicBezTo>
                  <a:cubicBezTo>
                    <a:pt x="43" y="190"/>
                    <a:pt x="44" y="189"/>
                    <a:pt x="44" y="189"/>
                  </a:cubicBezTo>
                  <a:cubicBezTo>
                    <a:pt x="45" y="188"/>
                    <a:pt x="44" y="185"/>
                    <a:pt x="45" y="184"/>
                  </a:cubicBezTo>
                  <a:cubicBezTo>
                    <a:pt x="45" y="183"/>
                    <a:pt x="47" y="181"/>
                    <a:pt x="47" y="181"/>
                  </a:cubicBezTo>
                  <a:cubicBezTo>
                    <a:pt x="48" y="180"/>
                    <a:pt x="49" y="178"/>
                    <a:pt x="49" y="177"/>
                  </a:cubicBezTo>
                  <a:cubicBezTo>
                    <a:pt x="49" y="177"/>
                    <a:pt x="49" y="176"/>
                    <a:pt x="49" y="176"/>
                  </a:cubicBezTo>
                  <a:cubicBezTo>
                    <a:pt x="48" y="175"/>
                    <a:pt x="46" y="176"/>
                    <a:pt x="45" y="175"/>
                  </a:cubicBezTo>
                  <a:cubicBezTo>
                    <a:pt x="44" y="175"/>
                    <a:pt x="43" y="173"/>
                    <a:pt x="42" y="172"/>
                  </a:cubicBezTo>
                  <a:cubicBezTo>
                    <a:pt x="40" y="172"/>
                    <a:pt x="37" y="172"/>
                    <a:pt x="36" y="172"/>
                  </a:cubicBezTo>
                  <a:cubicBezTo>
                    <a:pt x="35" y="171"/>
                    <a:pt x="34" y="170"/>
                    <a:pt x="34" y="170"/>
                  </a:cubicBezTo>
                  <a:cubicBezTo>
                    <a:pt x="34" y="162"/>
                    <a:pt x="34" y="162"/>
                    <a:pt x="34" y="162"/>
                  </a:cubicBezTo>
                  <a:cubicBezTo>
                    <a:pt x="21" y="160"/>
                    <a:pt x="21" y="160"/>
                    <a:pt x="21" y="160"/>
                  </a:cubicBezTo>
                  <a:cubicBezTo>
                    <a:pt x="20" y="160"/>
                    <a:pt x="20" y="160"/>
                    <a:pt x="20" y="160"/>
                  </a:cubicBezTo>
                  <a:cubicBezTo>
                    <a:pt x="23" y="138"/>
                    <a:pt x="23" y="138"/>
                    <a:pt x="23" y="138"/>
                  </a:cubicBezTo>
                  <a:cubicBezTo>
                    <a:pt x="23" y="138"/>
                    <a:pt x="19" y="131"/>
                    <a:pt x="18" y="129"/>
                  </a:cubicBezTo>
                  <a:cubicBezTo>
                    <a:pt x="17" y="127"/>
                    <a:pt x="14" y="124"/>
                    <a:pt x="13" y="122"/>
                  </a:cubicBezTo>
                  <a:cubicBezTo>
                    <a:pt x="13" y="121"/>
                    <a:pt x="12" y="119"/>
                    <a:pt x="12" y="118"/>
                  </a:cubicBezTo>
                  <a:cubicBezTo>
                    <a:pt x="13" y="117"/>
                    <a:pt x="15" y="115"/>
                    <a:pt x="15" y="115"/>
                  </a:cubicBezTo>
                  <a:cubicBezTo>
                    <a:pt x="27" y="115"/>
                    <a:pt x="27" y="115"/>
                    <a:pt x="27" y="115"/>
                  </a:cubicBezTo>
                  <a:cubicBezTo>
                    <a:pt x="34" y="121"/>
                    <a:pt x="34" y="121"/>
                    <a:pt x="34" y="121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40" y="113"/>
                    <a:pt x="40" y="113"/>
                    <a:pt x="40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65" y="127"/>
                    <a:pt x="65" y="127"/>
                    <a:pt x="65" y="127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60" y="111"/>
                    <a:pt x="60" y="111"/>
                    <a:pt x="60" y="111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73" y="99"/>
                    <a:pt x="73" y="99"/>
                    <a:pt x="73" y="99"/>
                  </a:cubicBezTo>
                  <a:cubicBezTo>
                    <a:pt x="80" y="99"/>
                    <a:pt x="80" y="99"/>
                    <a:pt x="80" y="99"/>
                  </a:cubicBezTo>
                  <a:cubicBezTo>
                    <a:pt x="81" y="111"/>
                    <a:pt x="81" y="111"/>
                    <a:pt x="81" y="111"/>
                  </a:cubicBezTo>
                  <a:cubicBezTo>
                    <a:pt x="89" y="110"/>
                    <a:pt x="89" y="110"/>
                    <a:pt x="89" y="110"/>
                  </a:cubicBezTo>
                  <a:cubicBezTo>
                    <a:pt x="88" y="94"/>
                    <a:pt x="88" y="94"/>
                    <a:pt x="88" y="94"/>
                  </a:cubicBezTo>
                  <a:cubicBezTo>
                    <a:pt x="95" y="85"/>
                    <a:pt x="95" y="85"/>
                    <a:pt x="95" y="85"/>
                  </a:cubicBezTo>
                  <a:cubicBezTo>
                    <a:pt x="112" y="84"/>
                    <a:pt x="112" y="84"/>
                    <a:pt x="112" y="84"/>
                  </a:cubicBezTo>
                  <a:cubicBezTo>
                    <a:pt x="106" y="73"/>
                    <a:pt x="106" y="73"/>
                    <a:pt x="106" y="73"/>
                  </a:cubicBezTo>
                  <a:cubicBezTo>
                    <a:pt x="106" y="73"/>
                    <a:pt x="105" y="70"/>
                    <a:pt x="106" y="69"/>
                  </a:cubicBezTo>
                  <a:cubicBezTo>
                    <a:pt x="106" y="68"/>
                    <a:pt x="109" y="65"/>
                    <a:pt x="111" y="65"/>
                  </a:cubicBezTo>
                  <a:cubicBezTo>
                    <a:pt x="112" y="64"/>
                    <a:pt x="116" y="63"/>
                    <a:pt x="117" y="61"/>
                  </a:cubicBezTo>
                  <a:cubicBezTo>
                    <a:pt x="118" y="61"/>
                    <a:pt x="119" y="58"/>
                    <a:pt x="120" y="57"/>
                  </a:cubicBezTo>
                  <a:cubicBezTo>
                    <a:pt x="120" y="56"/>
                    <a:pt x="120" y="53"/>
                    <a:pt x="121" y="52"/>
                  </a:cubicBezTo>
                  <a:cubicBezTo>
                    <a:pt x="122" y="50"/>
                    <a:pt x="125" y="48"/>
                    <a:pt x="127" y="47"/>
                  </a:cubicBezTo>
                  <a:cubicBezTo>
                    <a:pt x="128" y="46"/>
                    <a:pt x="131" y="46"/>
                    <a:pt x="132" y="45"/>
                  </a:cubicBezTo>
                  <a:cubicBezTo>
                    <a:pt x="133" y="45"/>
                    <a:pt x="134" y="43"/>
                    <a:pt x="134" y="43"/>
                  </a:cubicBezTo>
                  <a:cubicBezTo>
                    <a:pt x="134" y="41"/>
                    <a:pt x="133" y="39"/>
                    <a:pt x="133" y="38"/>
                  </a:cubicBezTo>
                  <a:cubicBezTo>
                    <a:pt x="133" y="37"/>
                    <a:pt x="133" y="35"/>
                    <a:pt x="134" y="35"/>
                  </a:cubicBezTo>
                  <a:cubicBezTo>
                    <a:pt x="134" y="34"/>
                    <a:pt x="136" y="34"/>
                    <a:pt x="136" y="34"/>
                  </a:cubicBezTo>
                  <a:cubicBezTo>
                    <a:pt x="138" y="35"/>
                    <a:pt x="141" y="36"/>
                    <a:pt x="143" y="36"/>
                  </a:cubicBezTo>
                  <a:cubicBezTo>
                    <a:pt x="144" y="36"/>
                    <a:pt x="148" y="36"/>
                    <a:pt x="149" y="35"/>
                  </a:cubicBezTo>
                  <a:cubicBezTo>
                    <a:pt x="150" y="35"/>
                    <a:pt x="152" y="33"/>
                    <a:pt x="153" y="32"/>
                  </a:cubicBezTo>
                  <a:cubicBezTo>
                    <a:pt x="153" y="31"/>
                    <a:pt x="153" y="28"/>
                    <a:pt x="153" y="27"/>
                  </a:cubicBezTo>
                  <a:cubicBezTo>
                    <a:pt x="153" y="26"/>
                    <a:pt x="152" y="23"/>
                    <a:pt x="152" y="23"/>
                  </a:cubicBezTo>
                  <a:cubicBezTo>
                    <a:pt x="138" y="18"/>
                    <a:pt x="138" y="18"/>
                    <a:pt x="138" y="18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41" y="4"/>
                    <a:pt x="141" y="4"/>
                    <a:pt x="141" y="4"/>
                  </a:cubicBezTo>
                  <a:cubicBezTo>
                    <a:pt x="151" y="5"/>
                    <a:pt x="151" y="5"/>
                    <a:pt x="151" y="5"/>
                  </a:cubicBezTo>
                  <a:cubicBezTo>
                    <a:pt x="154" y="1"/>
                    <a:pt x="154" y="1"/>
                    <a:pt x="154" y="1"/>
                  </a:cubicBezTo>
                  <a:cubicBezTo>
                    <a:pt x="182" y="6"/>
                    <a:pt x="182" y="6"/>
                    <a:pt x="182" y="6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94" y="3"/>
                    <a:pt x="194" y="3"/>
                    <a:pt x="194" y="3"/>
                  </a:cubicBezTo>
                  <a:cubicBezTo>
                    <a:pt x="196" y="18"/>
                    <a:pt x="196" y="18"/>
                    <a:pt x="196" y="18"/>
                  </a:cubicBezTo>
                  <a:cubicBezTo>
                    <a:pt x="200" y="20"/>
                    <a:pt x="200" y="20"/>
                    <a:pt x="200" y="20"/>
                  </a:cubicBezTo>
                  <a:cubicBezTo>
                    <a:pt x="214" y="25"/>
                    <a:pt x="214" y="25"/>
                    <a:pt x="214" y="25"/>
                  </a:cubicBezTo>
                  <a:cubicBezTo>
                    <a:pt x="214" y="25"/>
                    <a:pt x="216" y="22"/>
                    <a:pt x="217" y="21"/>
                  </a:cubicBezTo>
                  <a:cubicBezTo>
                    <a:pt x="217" y="20"/>
                    <a:pt x="218" y="18"/>
                    <a:pt x="219" y="18"/>
                  </a:cubicBezTo>
                  <a:cubicBezTo>
                    <a:pt x="219" y="18"/>
                    <a:pt x="220" y="19"/>
                    <a:pt x="221" y="19"/>
                  </a:cubicBezTo>
                  <a:cubicBezTo>
                    <a:pt x="222" y="20"/>
                    <a:pt x="223" y="20"/>
                    <a:pt x="223" y="21"/>
                  </a:cubicBezTo>
                  <a:cubicBezTo>
                    <a:pt x="224" y="22"/>
                    <a:pt x="223" y="25"/>
                    <a:pt x="223" y="27"/>
                  </a:cubicBezTo>
                  <a:cubicBezTo>
                    <a:pt x="223" y="28"/>
                    <a:pt x="221" y="31"/>
                    <a:pt x="220" y="32"/>
                  </a:cubicBezTo>
                  <a:cubicBezTo>
                    <a:pt x="220" y="33"/>
                    <a:pt x="218" y="36"/>
                    <a:pt x="218" y="37"/>
                  </a:cubicBezTo>
                  <a:cubicBezTo>
                    <a:pt x="218" y="39"/>
                    <a:pt x="221" y="43"/>
                    <a:pt x="222" y="45"/>
                  </a:cubicBezTo>
                  <a:cubicBezTo>
                    <a:pt x="223" y="46"/>
                    <a:pt x="227" y="52"/>
                    <a:pt x="227" y="52"/>
                  </a:cubicBezTo>
                  <a:cubicBezTo>
                    <a:pt x="211" y="64"/>
                    <a:pt x="211" y="64"/>
                    <a:pt x="211" y="64"/>
                  </a:cubicBezTo>
                  <a:cubicBezTo>
                    <a:pt x="211" y="64"/>
                    <a:pt x="213" y="66"/>
                    <a:pt x="214" y="67"/>
                  </a:cubicBezTo>
                  <a:cubicBezTo>
                    <a:pt x="215" y="67"/>
                    <a:pt x="219" y="68"/>
                    <a:pt x="221" y="68"/>
                  </a:cubicBezTo>
                  <a:cubicBezTo>
                    <a:pt x="224" y="69"/>
                    <a:pt x="229" y="70"/>
                    <a:pt x="232" y="70"/>
                  </a:cubicBezTo>
                  <a:cubicBezTo>
                    <a:pt x="234" y="70"/>
                    <a:pt x="238" y="69"/>
                    <a:pt x="241" y="68"/>
                  </a:cubicBezTo>
                  <a:cubicBezTo>
                    <a:pt x="242" y="68"/>
                    <a:pt x="244" y="66"/>
                    <a:pt x="246" y="66"/>
                  </a:cubicBezTo>
                  <a:cubicBezTo>
                    <a:pt x="246" y="66"/>
                    <a:pt x="248" y="65"/>
                    <a:pt x="248" y="66"/>
                  </a:cubicBezTo>
                  <a:cubicBezTo>
                    <a:pt x="249" y="66"/>
                    <a:pt x="249" y="69"/>
                    <a:pt x="249" y="70"/>
                  </a:cubicBezTo>
                  <a:cubicBezTo>
                    <a:pt x="249" y="71"/>
                    <a:pt x="250" y="72"/>
                    <a:pt x="251" y="73"/>
                  </a:cubicBezTo>
                  <a:cubicBezTo>
                    <a:pt x="251" y="74"/>
                    <a:pt x="250" y="76"/>
                    <a:pt x="250" y="77"/>
                  </a:cubicBezTo>
                  <a:cubicBezTo>
                    <a:pt x="250" y="78"/>
                    <a:pt x="251" y="80"/>
                    <a:pt x="251" y="81"/>
                  </a:cubicBezTo>
                  <a:cubicBezTo>
                    <a:pt x="251" y="82"/>
                    <a:pt x="252" y="85"/>
                    <a:pt x="252" y="86"/>
                  </a:cubicBezTo>
                  <a:cubicBezTo>
                    <a:pt x="253" y="87"/>
                    <a:pt x="254" y="88"/>
                    <a:pt x="255" y="88"/>
                  </a:cubicBezTo>
                  <a:cubicBezTo>
                    <a:pt x="256" y="88"/>
                    <a:pt x="257" y="87"/>
                    <a:pt x="258" y="87"/>
                  </a:cubicBezTo>
                  <a:cubicBezTo>
                    <a:pt x="259" y="87"/>
                    <a:pt x="262" y="89"/>
                    <a:pt x="262" y="90"/>
                  </a:cubicBezTo>
                  <a:cubicBezTo>
                    <a:pt x="262" y="91"/>
                    <a:pt x="259" y="93"/>
                    <a:pt x="259" y="93"/>
                  </a:cubicBezTo>
                  <a:cubicBezTo>
                    <a:pt x="260" y="102"/>
                    <a:pt x="260" y="102"/>
                    <a:pt x="260" y="102"/>
                  </a:cubicBezTo>
                  <a:cubicBezTo>
                    <a:pt x="253" y="112"/>
                    <a:pt x="253" y="112"/>
                    <a:pt x="253" y="112"/>
                  </a:cubicBezTo>
                  <a:cubicBezTo>
                    <a:pt x="266" y="118"/>
                    <a:pt x="266" y="118"/>
                    <a:pt x="266" y="118"/>
                  </a:cubicBezTo>
                  <a:cubicBezTo>
                    <a:pt x="267" y="125"/>
                    <a:pt x="267" y="125"/>
                    <a:pt x="267" y="125"/>
                  </a:cubicBezTo>
                  <a:cubicBezTo>
                    <a:pt x="260" y="135"/>
                    <a:pt x="260" y="135"/>
                    <a:pt x="260" y="135"/>
                  </a:cubicBezTo>
                  <a:cubicBezTo>
                    <a:pt x="260" y="135"/>
                    <a:pt x="260" y="141"/>
                    <a:pt x="260" y="143"/>
                  </a:cubicBezTo>
                  <a:cubicBezTo>
                    <a:pt x="261" y="145"/>
                    <a:pt x="262" y="149"/>
                    <a:pt x="263" y="151"/>
                  </a:cubicBezTo>
                  <a:cubicBezTo>
                    <a:pt x="263" y="152"/>
                    <a:pt x="263" y="156"/>
                    <a:pt x="263" y="158"/>
                  </a:cubicBezTo>
                  <a:cubicBezTo>
                    <a:pt x="264" y="160"/>
                    <a:pt x="267" y="163"/>
                    <a:pt x="269" y="164"/>
                  </a:cubicBezTo>
                  <a:cubicBezTo>
                    <a:pt x="270" y="166"/>
                    <a:pt x="274" y="167"/>
                    <a:pt x="276" y="169"/>
                  </a:cubicBezTo>
                  <a:cubicBezTo>
                    <a:pt x="277" y="169"/>
                    <a:pt x="278" y="172"/>
                    <a:pt x="278" y="172"/>
                  </a:cubicBezTo>
                  <a:cubicBezTo>
                    <a:pt x="273" y="182"/>
                    <a:pt x="273" y="182"/>
                    <a:pt x="273" y="182"/>
                  </a:cubicBezTo>
                  <a:cubicBezTo>
                    <a:pt x="280" y="189"/>
                    <a:pt x="280" y="189"/>
                    <a:pt x="280" y="189"/>
                  </a:cubicBezTo>
                  <a:cubicBezTo>
                    <a:pt x="280" y="189"/>
                    <a:pt x="284" y="187"/>
                    <a:pt x="285" y="186"/>
                  </a:cubicBezTo>
                  <a:cubicBezTo>
                    <a:pt x="285" y="186"/>
                    <a:pt x="287" y="186"/>
                    <a:pt x="288" y="186"/>
                  </a:cubicBezTo>
                  <a:cubicBezTo>
                    <a:pt x="289" y="186"/>
                    <a:pt x="290" y="187"/>
                    <a:pt x="290" y="188"/>
                  </a:cubicBezTo>
                  <a:cubicBezTo>
                    <a:pt x="292" y="190"/>
                    <a:pt x="295" y="196"/>
                    <a:pt x="295" y="196"/>
                  </a:cubicBezTo>
                  <a:cubicBezTo>
                    <a:pt x="300" y="202"/>
                    <a:pt x="300" y="202"/>
                    <a:pt x="300" y="202"/>
                  </a:cubicBezTo>
                  <a:cubicBezTo>
                    <a:pt x="303" y="202"/>
                    <a:pt x="303" y="202"/>
                    <a:pt x="303" y="202"/>
                  </a:cubicBezTo>
                  <a:cubicBezTo>
                    <a:pt x="305" y="207"/>
                    <a:pt x="305" y="207"/>
                    <a:pt x="305" y="207"/>
                  </a:cubicBezTo>
                  <a:cubicBezTo>
                    <a:pt x="299" y="210"/>
                    <a:pt x="299" y="210"/>
                    <a:pt x="299" y="210"/>
                  </a:cubicBezTo>
                  <a:cubicBezTo>
                    <a:pt x="299" y="225"/>
                    <a:pt x="299" y="225"/>
                    <a:pt x="299" y="225"/>
                  </a:cubicBezTo>
                  <a:cubicBezTo>
                    <a:pt x="306" y="225"/>
                    <a:pt x="306" y="225"/>
                    <a:pt x="306" y="225"/>
                  </a:cubicBezTo>
                  <a:cubicBezTo>
                    <a:pt x="322" y="231"/>
                    <a:pt x="322" y="231"/>
                    <a:pt x="322" y="231"/>
                  </a:cubicBezTo>
                  <a:cubicBezTo>
                    <a:pt x="322" y="231"/>
                    <a:pt x="323" y="235"/>
                    <a:pt x="323" y="237"/>
                  </a:cubicBezTo>
                  <a:cubicBezTo>
                    <a:pt x="323" y="238"/>
                    <a:pt x="324" y="240"/>
                    <a:pt x="324" y="241"/>
                  </a:cubicBezTo>
                  <a:cubicBezTo>
                    <a:pt x="325" y="243"/>
                    <a:pt x="329" y="245"/>
                    <a:pt x="330" y="247"/>
                  </a:cubicBezTo>
                  <a:cubicBezTo>
                    <a:pt x="332" y="248"/>
                    <a:pt x="336" y="250"/>
                    <a:pt x="337" y="250"/>
                  </a:cubicBezTo>
                  <a:cubicBezTo>
                    <a:pt x="340" y="251"/>
                    <a:pt x="347" y="251"/>
                    <a:pt x="350" y="252"/>
                  </a:cubicBezTo>
                  <a:cubicBezTo>
                    <a:pt x="352" y="252"/>
                    <a:pt x="359" y="255"/>
                    <a:pt x="359" y="255"/>
                  </a:cubicBezTo>
                  <a:cubicBezTo>
                    <a:pt x="359" y="265"/>
                    <a:pt x="359" y="265"/>
                    <a:pt x="359" y="265"/>
                  </a:cubicBezTo>
                  <a:cubicBezTo>
                    <a:pt x="357" y="270"/>
                    <a:pt x="357" y="270"/>
                    <a:pt x="357" y="270"/>
                  </a:cubicBezTo>
                  <a:cubicBezTo>
                    <a:pt x="362" y="271"/>
                    <a:pt x="362" y="271"/>
                    <a:pt x="362" y="271"/>
                  </a:cubicBezTo>
                  <a:cubicBezTo>
                    <a:pt x="364" y="283"/>
                    <a:pt x="364" y="283"/>
                    <a:pt x="364" y="283"/>
                  </a:cubicBezTo>
                  <a:cubicBezTo>
                    <a:pt x="372" y="279"/>
                    <a:pt x="372" y="279"/>
                    <a:pt x="372" y="279"/>
                  </a:cubicBezTo>
                  <a:cubicBezTo>
                    <a:pt x="391" y="279"/>
                    <a:pt x="391" y="279"/>
                    <a:pt x="391" y="279"/>
                  </a:cubicBezTo>
                  <a:cubicBezTo>
                    <a:pt x="392" y="285"/>
                    <a:pt x="392" y="285"/>
                    <a:pt x="392" y="285"/>
                  </a:cubicBezTo>
                  <a:cubicBezTo>
                    <a:pt x="405" y="291"/>
                    <a:pt x="405" y="291"/>
                    <a:pt x="405" y="291"/>
                  </a:cubicBezTo>
                  <a:cubicBezTo>
                    <a:pt x="404" y="295"/>
                    <a:pt x="404" y="295"/>
                    <a:pt x="404" y="295"/>
                  </a:cubicBezTo>
                  <a:cubicBezTo>
                    <a:pt x="403" y="306"/>
                    <a:pt x="403" y="306"/>
                    <a:pt x="403" y="306"/>
                  </a:cubicBezTo>
                  <a:cubicBezTo>
                    <a:pt x="408" y="311"/>
                    <a:pt x="408" y="311"/>
                    <a:pt x="408" y="311"/>
                  </a:cubicBezTo>
                  <a:cubicBezTo>
                    <a:pt x="408" y="315"/>
                    <a:pt x="408" y="315"/>
                    <a:pt x="408" y="315"/>
                  </a:cubicBezTo>
                  <a:cubicBezTo>
                    <a:pt x="407" y="315"/>
                    <a:pt x="407" y="315"/>
                    <a:pt x="406" y="315"/>
                  </a:cubicBezTo>
                  <a:cubicBezTo>
                    <a:pt x="405" y="315"/>
                    <a:pt x="401" y="315"/>
                    <a:pt x="400" y="315"/>
                  </a:cubicBezTo>
                  <a:cubicBezTo>
                    <a:pt x="396" y="315"/>
                    <a:pt x="390" y="314"/>
                    <a:pt x="387" y="314"/>
                  </a:cubicBezTo>
                  <a:cubicBezTo>
                    <a:pt x="384" y="314"/>
                    <a:pt x="379" y="314"/>
                    <a:pt x="376" y="314"/>
                  </a:cubicBezTo>
                  <a:cubicBezTo>
                    <a:pt x="374" y="314"/>
                    <a:pt x="371" y="314"/>
                    <a:pt x="370" y="314"/>
                  </a:cubicBezTo>
                  <a:cubicBezTo>
                    <a:pt x="369" y="314"/>
                    <a:pt x="368" y="314"/>
                    <a:pt x="367" y="314"/>
                  </a:cubicBezTo>
                  <a:cubicBezTo>
                    <a:pt x="366" y="315"/>
                    <a:pt x="366" y="317"/>
                    <a:pt x="366" y="317"/>
                  </a:cubicBezTo>
                  <a:cubicBezTo>
                    <a:pt x="365" y="319"/>
                    <a:pt x="363" y="323"/>
                    <a:pt x="363" y="324"/>
                  </a:cubicBezTo>
                  <a:cubicBezTo>
                    <a:pt x="362" y="327"/>
                    <a:pt x="360" y="331"/>
                    <a:pt x="360" y="334"/>
                  </a:cubicBezTo>
                  <a:cubicBezTo>
                    <a:pt x="360" y="337"/>
                    <a:pt x="359" y="343"/>
                    <a:pt x="359" y="345"/>
                  </a:cubicBezTo>
                  <a:cubicBezTo>
                    <a:pt x="359" y="347"/>
                    <a:pt x="360" y="351"/>
                    <a:pt x="360" y="353"/>
                  </a:cubicBezTo>
                  <a:cubicBezTo>
                    <a:pt x="360" y="354"/>
                    <a:pt x="360" y="357"/>
                    <a:pt x="360" y="358"/>
                  </a:cubicBezTo>
                  <a:cubicBezTo>
                    <a:pt x="359" y="359"/>
                    <a:pt x="358" y="360"/>
                    <a:pt x="357" y="361"/>
                  </a:cubicBezTo>
                  <a:cubicBezTo>
                    <a:pt x="357" y="362"/>
                    <a:pt x="355" y="364"/>
                    <a:pt x="354" y="364"/>
                  </a:cubicBezTo>
                  <a:cubicBezTo>
                    <a:pt x="353" y="364"/>
                    <a:pt x="350" y="364"/>
                    <a:pt x="349" y="364"/>
                  </a:cubicBezTo>
                  <a:cubicBezTo>
                    <a:pt x="348" y="364"/>
                    <a:pt x="345" y="363"/>
                    <a:pt x="344" y="364"/>
                  </a:cubicBezTo>
                  <a:cubicBezTo>
                    <a:pt x="343" y="364"/>
                    <a:pt x="341" y="365"/>
                    <a:pt x="341" y="366"/>
                  </a:cubicBezTo>
                  <a:cubicBezTo>
                    <a:pt x="340" y="366"/>
                    <a:pt x="340" y="368"/>
                    <a:pt x="340" y="369"/>
                  </a:cubicBezTo>
                  <a:cubicBezTo>
                    <a:pt x="340" y="370"/>
                    <a:pt x="340" y="373"/>
                    <a:pt x="339" y="373"/>
                  </a:cubicBezTo>
                  <a:cubicBezTo>
                    <a:pt x="339" y="374"/>
                    <a:pt x="337" y="374"/>
                    <a:pt x="337" y="374"/>
                  </a:cubicBezTo>
                  <a:cubicBezTo>
                    <a:pt x="334" y="374"/>
                    <a:pt x="330" y="374"/>
                    <a:pt x="328" y="374"/>
                  </a:cubicBezTo>
                  <a:cubicBezTo>
                    <a:pt x="326" y="374"/>
                    <a:pt x="322" y="374"/>
                    <a:pt x="320" y="375"/>
                  </a:cubicBezTo>
                  <a:cubicBezTo>
                    <a:pt x="318" y="375"/>
                    <a:pt x="314" y="377"/>
                    <a:pt x="312" y="378"/>
                  </a:cubicBezTo>
                  <a:cubicBezTo>
                    <a:pt x="311" y="379"/>
                    <a:pt x="307" y="382"/>
                    <a:pt x="305" y="383"/>
                  </a:cubicBezTo>
                  <a:cubicBezTo>
                    <a:pt x="304" y="384"/>
                    <a:pt x="299" y="385"/>
                    <a:pt x="297" y="386"/>
                  </a:cubicBezTo>
                  <a:cubicBezTo>
                    <a:pt x="296" y="387"/>
                    <a:pt x="292" y="389"/>
                    <a:pt x="290" y="390"/>
                  </a:cubicBezTo>
                  <a:cubicBezTo>
                    <a:pt x="289" y="392"/>
                    <a:pt x="287" y="394"/>
                    <a:pt x="287" y="396"/>
                  </a:cubicBezTo>
                  <a:cubicBezTo>
                    <a:pt x="287" y="398"/>
                    <a:pt x="288" y="402"/>
                    <a:pt x="288" y="404"/>
                  </a:cubicBezTo>
                  <a:cubicBezTo>
                    <a:pt x="288" y="407"/>
                    <a:pt x="289" y="412"/>
                    <a:pt x="289" y="415"/>
                  </a:cubicBezTo>
                  <a:cubicBezTo>
                    <a:pt x="290" y="417"/>
                    <a:pt x="290" y="422"/>
                    <a:pt x="290" y="425"/>
                  </a:cubicBezTo>
                  <a:cubicBezTo>
                    <a:pt x="290" y="427"/>
                    <a:pt x="291" y="432"/>
                    <a:pt x="290" y="434"/>
                  </a:cubicBezTo>
                  <a:cubicBezTo>
                    <a:pt x="290" y="436"/>
                    <a:pt x="288" y="439"/>
                    <a:pt x="287" y="440"/>
                  </a:cubicBezTo>
                  <a:cubicBezTo>
                    <a:pt x="286" y="442"/>
                    <a:pt x="283" y="445"/>
                    <a:pt x="282" y="446"/>
                  </a:cubicBezTo>
                  <a:cubicBezTo>
                    <a:pt x="281" y="448"/>
                    <a:pt x="279" y="450"/>
                    <a:pt x="278" y="452"/>
                  </a:cubicBezTo>
                  <a:cubicBezTo>
                    <a:pt x="278" y="453"/>
                    <a:pt x="278" y="455"/>
                    <a:pt x="278" y="456"/>
                  </a:cubicBezTo>
                  <a:cubicBezTo>
                    <a:pt x="279" y="457"/>
                    <a:pt x="282" y="457"/>
                    <a:pt x="283" y="458"/>
                  </a:cubicBezTo>
                  <a:cubicBezTo>
                    <a:pt x="285" y="458"/>
                    <a:pt x="288" y="459"/>
                    <a:pt x="289" y="459"/>
                  </a:cubicBezTo>
                  <a:cubicBezTo>
                    <a:pt x="290" y="460"/>
                    <a:pt x="292" y="460"/>
                    <a:pt x="293" y="461"/>
                  </a:cubicBezTo>
                  <a:cubicBezTo>
                    <a:pt x="293" y="462"/>
                    <a:pt x="294" y="464"/>
                    <a:pt x="294" y="465"/>
                  </a:cubicBezTo>
                  <a:cubicBezTo>
                    <a:pt x="294" y="466"/>
                    <a:pt x="293" y="468"/>
                    <a:pt x="293" y="469"/>
                  </a:cubicBezTo>
                  <a:cubicBezTo>
                    <a:pt x="292" y="471"/>
                    <a:pt x="290" y="474"/>
                    <a:pt x="288" y="476"/>
                  </a:cubicBezTo>
                  <a:cubicBezTo>
                    <a:pt x="287" y="477"/>
                    <a:pt x="283" y="478"/>
                    <a:pt x="281" y="479"/>
                  </a:cubicBezTo>
                  <a:cubicBezTo>
                    <a:pt x="281" y="480"/>
                    <a:pt x="280" y="483"/>
                    <a:pt x="280" y="484"/>
                  </a:cubicBezTo>
                  <a:cubicBezTo>
                    <a:pt x="279" y="486"/>
                    <a:pt x="280" y="489"/>
                    <a:pt x="280" y="490"/>
                  </a:cubicBezTo>
                  <a:cubicBezTo>
                    <a:pt x="280" y="491"/>
                    <a:pt x="281" y="494"/>
                    <a:pt x="281" y="495"/>
                  </a:cubicBezTo>
                  <a:cubicBezTo>
                    <a:pt x="281" y="497"/>
                    <a:pt x="282" y="501"/>
                    <a:pt x="281" y="502"/>
                  </a:cubicBezTo>
                  <a:cubicBezTo>
                    <a:pt x="280" y="504"/>
                    <a:pt x="277" y="505"/>
                    <a:pt x="276" y="506"/>
                  </a:cubicBezTo>
                  <a:cubicBezTo>
                    <a:pt x="275" y="507"/>
                    <a:pt x="273" y="509"/>
                    <a:pt x="272" y="511"/>
                  </a:cubicBezTo>
                  <a:cubicBezTo>
                    <a:pt x="272" y="512"/>
                    <a:pt x="273" y="515"/>
                    <a:pt x="272" y="517"/>
                  </a:cubicBezTo>
                  <a:cubicBezTo>
                    <a:pt x="271" y="518"/>
                    <a:pt x="269" y="519"/>
                    <a:pt x="267" y="520"/>
                  </a:cubicBezTo>
                  <a:cubicBezTo>
                    <a:pt x="266" y="520"/>
                    <a:pt x="264" y="522"/>
                    <a:pt x="263" y="521"/>
                  </a:cubicBezTo>
                  <a:cubicBezTo>
                    <a:pt x="263" y="521"/>
                    <a:pt x="262" y="519"/>
                    <a:pt x="262" y="519"/>
                  </a:cubicBezTo>
                  <a:cubicBezTo>
                    <a:pt x="262" y="518"/>
                    <a:pt x="264" y="517"/>
                    <a:pt x="264" y="516"/>
                  </a:cubicBezTo>
                  <a:cubicBezTo>
                    <a:pt x="265" y="515"/>
                    <a:pt x="264" y="512"/>
                    <a:pt x="263" y="511"/>
                  </a:cubicBezTo>
                  <a:cubicBezTo>
                    <a:pt x="262" y="510"/>
                    <a:pt x="260" y="509"/>
                    <a:pt x="259" y="509"/>
                  </a:cubicBezTo>
                  <a:cubicBezTo>
                    <a:pt x="258" y="509"/>
                    <a:pt x="256" y="509"/>
                    <a:pt x="256" y="510"/>
                  </a:cubicBezTo>
                  <a:cubicBezTo>
                    <a:pt x="255" y="510"/>
                    <a:pt x="254" y="512"/>
                    <a:pt x="254" y="513"/>
                  </a:cubicBezTo>
                  <a:cubicBezTo>
                    <a:pt x="253" y="513"/>
                    <a:pt x="251" y="513"/>
                    <a:pt x="250" y="514"/>
                  </a:cubicBezTo>
                  <a:cubicBezTo>
                    <a:pt x="249" y="514"/>
                    <a:pt x="247" y="516"/>
                    <a:pt x="246" y="517"/>
                  </a:cubicBezTo>
                  <a:cubicBezTo>
                    <a:pt x="243" y="517"/>
                    <a:pt x="239" y="516"/>
                    <a:pt x="236" y="515"/>
                  </a:cubicBezTo>
                  <a:cubicBezTo>
                    <a:pt x="235" y="515"/>
                    <a:pt x="231" y="513"/>
                    <a:pt x="229" y="513"/>
                  </a:cubicBezTo>
                  <a:cubicBezTo>
                    <a:pt x="228" y="513"/>
                    <a:pt x="224" y="514"/>
                    <a:pt x="222" y="515"/>
                  </a:cubicBezTo>
                  <a:cubicBezTo>
                    <a:pt x="220" y="516"/>
                    <a:pt x="215" y="518"/>
                    <a:pt x="213" y="520"/>
                  </a:cubicBezTo>
                  <a:cubicBezTo>
                    <a:pt x="211" y="520"/>
                    <a:pt x="207" y="523"/>
                    <a:pt x="205" y="523"/>
                  </a:cubicBezTo>
                  <a:cubicBezTo>
                    <a:pt x="204" y="523"/>
                    <a:pt x="202" y="523"/>
                    <a:pt x="200" y="523"/>
                  </a:cubicBezTo>
                  <a:cubicBezTo>
                    <a:pt x="198" y="523"/>
                    <a:pt x="193" y="521"/>
                    <a:pt x="191" y="521"/>
                  </a:cubicBezTo>
                  <a:cubicBezTo>
                    <a:pt x="188" y="520"/>
                    <a:pt x="182" y="518"/>
                    <a:pt x="179" y="519"/>
                  </a:cubicBezTo>
                  <a:cubicBezTo>
                    <a:pt x="177" y="519"/>
                    <a:pt x="173" y="521"/>
                    <a:pt x="171" y="522"/>
                  </a:cubicBezTo>
                  <a:cubicBezTo>
                    <a:pt x="170" y="523"/>
                    <a:pt x="167" y="526"/>
                    <a:pt x="166" y="527"/>
                  </a:cubicBezTo>
                  <a:cubicBezTo>
                    <a:pt x="165" y="530"/>
                    <a:pt x="163" y="535"/>
                    <a:pt x="162" y="537"/>
                  </a:cubicBezTo>
                  <a:cubicBezTo>
                    <a:pt x="161" y="540"/>
                    <a:pt x="159" y="544"/>
                    <a:pt x="157" y="546"/>
                  </a:cubicBezTo>
                  <a:cubicBezTo>
                    <a:pt x="156" y="550"/>
                    <a:pt x="152" y="555"/>
                    <a:pt x="150" y="558"/>
                  </a:cubicBezTo>
                  <a:cubicBezTo>
                    <a:pt x="149" y="560"/>
                    <a:pt x="146" y="564"/>
                    <a:pt x="145" y="566"/>
                  </a:cubicBezTo>
                  <a:cubicBezTo>
                    <a:pt x="144" y="567"/>
                    <a:pt x="142" y="571"/>
                    <a:pt x="140" y="571"/>
                  </a:cubicBezTo>
                  <a:cubicBezTo>
                    <a:pt x="139" y="572"/>
                    <a:pt x="137" y="572"/>
                    <a:pt x="136" y="571"/>
                  </a:cubicBezTo>
                  <a:cubicBezTo>
                    <a:pt x="135" y="570"/>
                    <a:pt x="135" y="568"/>
                    <a:pt x="135" y="567"/>
                  </a:cubicBezTo>
                  <a:cubicBezTo>
                    <a:pt x="135" y="565"/>
                    <a:pt x="136" y="562"/>
                    <a:pt x="135" y="561"/>
                  </a:cubicBezTo>
                  <a:cubicBezTo>
                    <a:pt x="134" y="560"/>
                    <a:pt x="131" y="558"/>
                    <a:pt x="129" y="558"/>
                  </a:cubicBezTo>
                  <a:cubicBezTo>
                    <a:pt x="127" y="558"/>
                    <a:pt x="122" y="559"/>
                    <a:pt x="120" y="560"/>
                  </a:cubicBezTo>
                  <a:cubicBezTo>
                    <a:pt x="118" y="562"/>
                    <a:pt x="115" y="565"/>
                    <a:pt x="113" y="567"/>
                  </a:cubicBezTo>
                  <a:cubicBezTo>
                    <a:pt x="109" y="569"/>
                    <a:pt x="102" y="574"/>
                    <a:pt x="99" y="576"/>
                  </a:cubicBezTo>
                  <a:cubicBezTo>
                    <a:pt x="97" y="576"/>
                    <a:pt x="95" y="577"/>
                    <a:pt x="93" y="578"/>
                  </a:cubicBezTo>
                  <a:cubicBezTo>
                    <a:pt x="87" y="567"/>
                    <a:pt x="87" y="567"/>
                    <a:pt x="87" y="567"/>
                  </a:cubicBezTo>
                  <a:cubicBezTo>
                    <a:pt x="94" y="558"/>
                    <a:pt x="94" y="558"/>
                    <a:pt x="94" y="558"/>
                  </a:cubicBezTo>
                  <a:cubicBezTo>
                    <a:pt x="101" y="561"/>
                    <a:pt x="101" y="561"/>
                    <a:pt x="101" y="561"/>
                  </a:cubicBezTo>
                  <a:cubicBezTo>
                    <a:pt x="109" y="556"/>
                    <a:pt x="109" y="556"/>
                    <a:pt x="109" y="556"/>
                  </a:cubicBezTo>
                  <a:cubicBezTo>
                    <a:pt x="109" y="548"/>
                    <a:pt x="109" y="548"/>
                    <a:pt x="109" y="548"/>
                  </a:cubicBezTo>
                  <a:cubicBezTo>
                    <a:pt x="107" y="535"/>
                    <a:pt x="107" y="535"/>
                    <a:pt x="107" y="535"/>
                  </a:cubicBezTo>
                  <a:cubicBezTo>
                    <a:pt x="102" y="530"/>
                    <a:pt x="102" y="530"/>
                    <a:pt x="102" y="530"/>
                  </a:cubicBezTo>
                  <a:cubicBezTo>
                    <a:pt x="97" y="534"/>
                    <a:pt x="97" y="534"/>
                    <a:pt x="97" y="534"/>
                  </a:cubicBezTo>
                  <a:cubicBezTo>
                    <a:pt x="89" y="536"/>
                    <a:pt x="89" y="536"/>
                    <a:pt x="89" y="536"/>
                  </a:cubicBezTo>
                  <a:cubicBezTo>
                    <a:pt x="83" y="530"/>
                    <a:pt x="83" y="530"/>
                    <a:pt x="83" y="530"/>
                  </a:cubicBezTo>
                  <a:cubicBezTo>
                    <a:pt x="83" y="530"/>
                    <a:pt x="85" y="527"/>
                    <a:pt x="85" y="526"/>
                  </a:cubicBezTo>
                  <a:cubicBezTo>
                    <a:pt x="85" y="524"/>
                    <a:pt x="84" y="521"/>
                    <a:pt x="83" y="519"/>
                  </a:cubicBezTo>
                  <a:cubicBezTo>
                    <a:pt x="82" y="517"/>
                    <a:pt x="78" y="515"/>
                    <a:pt x="77" y="514"/>
                  </a:cubicBezTo>
                  <a:cubicBezTo>
                    <a:pt x="75" y="513"/>
                    <a:pt x="72" y="511"/>
                    <a:pt x="71" y="510"/>
                  </a:cubicBezTo>
                  <a:cubicBezTo>
                    <a:pt x="69" y="509"/>
                    <a:pt x="67" y="506"/>
                    <a:pt x="66" y="504"/>
                  </a:cubicBezTo>
                  <a:cubicBezTo>
                    <a:pt x="65" y="503"/>
                    <a:pt x="64" y="502"/>
                    <a:pt x="65" y="501"/>
                  </a:cubicBezTo>
                  <a:cubicBezTo>
                    <a:pt x="66" y="499"/>
                    <a:pt x="72" y="502"/>
                    <a:pt x="73" y="501"/>
                  </a:cubicBezTo>
                  <a:cubicBezTo>
                    <a:pt x="74" y="501"/>
                    <a:pt x="75" y="499"/>
                    <a:pt x="75" y="498"/>
                  </a:cubicBezTo>
                  <a:cubicBezTo>
                    <a:pt x="75" y="498"/>
                    <a:pt x="74" y="496"/>
                    <a:pt x="73" y="495"/>
                  </a:cubicBezTo>
                  <a:cubicBezTo>
                    <a:pt x="72" y="493"/>
                    <a:pt x="70" y="489"/>
                    <a:pt x="69" y="486"/>
                  </a:cubicBezTo>
                  <a:cubicBezTo>
                    <a:pt x="69" y="485"/>
                    <a:pt x="68" y="481"/>
                    <a:pt x="67" y="479"/>
                  </a:cubicBezTo>
                  <a:cubicBezTo>
                    <a:pt x="66" y="479"/>
                    <a:pt x="65" y="478"/>
                    <a:pt x="65" y="477"/>
                  </a:cubicBezTo>
                  <a:cubicBezTo>
                    <a:pt x="65" y="476"/>
                    <a:pt x="64" y="473"/>
                    <a:pt x="65" y="472"/>
                  </a:cubicBezTo>
                  <a:cubicBezTo>
                    <a:pt x="66" y="471"/>
                    <a:pt x="68" y="470"/>
                    <a:pt x="70" y="471"/>
                  </a:cubicBezTo>
                  <a:cubicBezTo>
                    <a:pt x="71" y="471"/>
                    <a:pt x="72" y="473"/>
                    <a:pt x="73" y="474"/>
                  </a:cubicBezTo>
                  <a:cubicBezTo>
                    <a:pt x="74" y="474"/>
                    <a:pt x="75" y="475"/>
                    <a:pt x="76" y="475"/>
                  </a:cubicBezTo>
                  <a:cubicBezTo>
                    <a:pt x="77" y="475"/>
                    <a:pt x="79" y="475"/>
                    <a:pt x="80" y="475"/>
                  </a:cubicBezTo>
                  <a:cubicBezTo>
                    <a:pt x="81" y="475"/>
                    <a:pt x="82" y="476"/>
                    <a:pt x="82" y="477"/>
                  </a:cubicBezTo>
                  <a:cubicBezTo>
                    <a:pt x="84" y="477"/>
                    <a:pt x="86" y="476"/>
                    <a:pt x="88" y="476"/>
                  </a:cubicBezTo>
                  <a:cubicBezTo>
                    <a:pt x="90" y="476"/>
                    <a:pt x="94" y="475"/>
                    <a:pt x="96" y="474"/>
                  </a:cubicBezTo>
                  <a:cubicBezTo>
                    <a:pt x="97" y="473"/>
                    <a:pt x="99" y="472"/>
                    <a:pt x="99" y="471"/>
                  </a:cubicBezTo>
                  <a:cubicBezTo>
                    <a:pt x="99" y="470"/>
                    <a:pt x="99" y="468"/>
                    <a:pt x="99" y="467"/>
                  </a:cubicBezTo>
                  <a:cubicBezTo>
                    <a:pt x="99" y="465"/>
                    <a:pt x="98" y="462"/>
                    <a:pt x="98" y="460"/>
                  </a:cubicBezTo>
                  <a:cubicBezTo>
                    <a:pt x="98" y="459"/>
                    <a:pt x="98" y="456"/>
                    <a:pt x="99" y="455"/>
                  </a:cubicBezTo>
                  <a:cubicBezTo>
                    <a:pt x="99" y="455"/>
                    <a:pt x="101" y="454"/>
                    <a:pt x="102" y="454"/>
                  </a:cubicBezTo>
                  <a:cubicBezTo>
                    <a:pt x="103" y="454"/>
                    <a:pt x="104" y="455"/>
                    <a:pt x="105" y="456"/>
                  </a:cubicBezTo>
                  <a:cubicBezTo>
                    <a:pt x="106" y="457"/>
                    <a:pt x="107" y="459"/>
                    <a:pt x="108" y="460"/>
                  </a:cubicBezTo>
                  <a:cubicBezTo>
                    <a:pt x="108" y="461"/>
                    <a:pt x="108" y="463"/>
                    <a:pt x="109" y="463"/>
                  </a:cubicBezTo>
                  <a:cubicBezTo>
                    <a:pt x="110" y="464"/>
                    <a:pt x="112" y="463"/>
                    <a:pt x="112" y="462"/>
                  </a:cubicBezTo>
                  <a:cubicBezTo>
                    <a:pt x="113" y="461"/>
                    <a:pt x="114" y="459"/>
                    <a:pt x="114" y="458"/>
                  </a:cubicBezTo>
                  <a:cubicBezTo>
                    <a:pt x="114" y="457"/>
                    <a:pt x="113" y="454"/>
                    <a:pt x="113" y="453"/>
                  </a:cubicBezTo>
                  <a:cubicBezTo>
                    <a:pt x="113" y="451"/>
                    <a:pt x="115" y="447"/>
                    <a:pt x="115" y="445"/>
                  </a:cubicBezTo>
                  <a:cubicBezTo>
                    <a:pt x="116" y="443"/>
                    <a:pt x="117" y="440"/>
                    <a:pt x="117" y="438"/>
                  </a:cubicBezTo>
                  <a:cubicBezTo>
                    <a:pt x="117" y="436"/>
                    <a:pt x="118" y="434"/>
                    <a:pt x="117" y="433"/>
                  </a:cubicBezTo>
                  <a:cubicBezTo>
                    <a:pt x="117" y="433"/>
                    <a:pt x="115" y="432"/>
                    <a:pt x="114" y="432"/>
                  </a:cubicBezTo>
                  <a:cubicBezTo>
                    <a:pt x="113" y="432"/>
                    <a:pt x="111" y="432"/>
                    <a:pt x="110" y="432"/>
                  </a:cubicBezTo>
                  <a:cubicBezTo>
                    <a:pt x="109" y="432"/>
                    <a:pt x="107" y="432"/>
                    <a:pt x="106" y="432"/>
                  </a:cubicBezTo>
                  <a:cubicBezTo>
                    <a:pt x="105" y="433"/>
                    <a:pt x="105" y="435"/>
                    <a:pt x="104" y="435"/>
                  </a:cubicBezTo>
                  <a:cubicBezTo>
                    <a:pt x="104" y="436"/>
                    <a:pt x="103" y="437"/>
                    <a:pt x="102" y="437"/>
                  </a:cubicBezTo>
                  <a:cubicBezTo>
                    <a:pt x="101" y="437"/>
                    <a:pt x="99" y="434"/>
                    <a:pt x="98" y="433"/>
                  </a:cubicBezTo>
                  <a:cubicBezTo>
                    <a:pt x="96" y="431"/>
                    <a:pt x="92" y="427"/>
                    <a:pt x="90" y="425"/>
                  </a:cubicBezTo>
                  <a:cubicBezTo>
                    <a:pt x="89" y="424"/>
                    <a:pt x="87" y="421"/>
                    <a:pt x="86" y="420"/>
                  </a:cubicBezTo>
                  <a:cubicBezTo>
                    <a:pt x="86" y="420"/>
                    <a:pt x="85" y="419"/>
                    <a:pt x="84" y="419"/>
                  </a:cubicBezTo>
                  <a:cubicBezTo>
                    <a:pt x="84" y="418"/>
                    <a:pt x="82" y="419"/>
                    <a:pt x="81" y="419"/>
                  </a:cubicBezTo>
                  <a:cubicBezTo>
                    <a:pt x="81" y="419"/>
                    <a:pt x="79" y="419"/>
                    <a:pt x="78" y="419"/>
                  </a:cubicBezTo>
                  <a:cubicBezTo>
                    <a:pt x="77" y="418"/>
                    <a:pt x="76" y="417"/>
                    <a:pt x="75" y="416"/>
                  </a:cubicBezTo>
                  <a:cubicBezTo>
                    <a:pt x="74" y="415"/>
                    <a:pt x="72" y="414"/>
                    <a:pt x="72" y="413"/>
                  </a:cubicBezTo>
                  <a:cubicBezTo>
                    <a:pt x="71" y="413"/>
                    <a:pt x="70" y="412"/>
                    <a:pt x="69" y="412"/>
                  </a:cubicBezTo>
                  <a:cubicBezTo>
                    <a:pt x="68" y="411"/>
                    <a:pt x="67" y="412"/>
                    <a:pt x="66" y="413"/>
                  </a:cubicBezTo>
                  <a:cubicBezTo>
                    <a:pt x="65" y="413"/>
                    <a:pt x="65" y="415"/>
                    <a:pt x="64" y="415"/>
                  </a:cubicBezTo>
                  <a:cubicBezTo>
                    <a:pt x="64" y="415"/>
                    <a:pt x="63" y="416"/>
                    <a:pt x="62" y="416"/>
                  </a:cubicBezTo>
                  <a:cubicBezTo>
                    <a:pt x="61" y="415"/>
                    <a:pt x="60" y="412"/>
                    <a:pt x="60" y="412"/>
                  </a:cubicBezTo>
                  <a:cubicBezTo>
                    <a:pt x="51" y="399"/>
                    <a:pt x="51" y="399"/>
                    <a:pt x="51" y="399"/>
                  </a:cubicBezTo>
                  <a:cubicBezTo>
                    <a:pt x="37" y="403"/>
                    <a:pt x="37" y="403"/>
                    <a:pt x="37" y="403"/>
                  </a:cubicBezTo>
                  <a:cubicBezTo>
                    <a:pt x="32" y="390"/>
                    <a:pt x="32" y="390"/>
                    <a:pt x="32" y="390"/>
                  </a:cubicBezTo>
                  <a:cubicBezTo>
                    <a:pt x="39" y="388"/>
                    <a:pt x="39" y="388"/>
                    <a:pt x="39" y="388"/>
                  </a:cubicBezTo>
                  <a:cubicBezTo>
                    <a:pt x="40" y="385"/>
                    <a:pt x="40" y="385"/>
                    <a:pt x="40" y="385"/>
                  </a:cubicBezTo>
                  <a:cubicBezTo>
                    <a:pt x="27" y="386"/>
                    <a:pt x="27" y="386"/>
                    <a:pt x="27" y="386"/>
                  </a:cubicBezTo>
                  <a:cubicBezTo>
                    <a:pt x="27" y="372"/>
                    <a:pt x="27" y="372"/>
                    <a:pt x="27" y="372"/>
                  </a:cubicBezTo>
                  <a:cubicBezTo>
                    <a:pt x="21" y="363"/>
                    <a:pt x="21" y="363"/>
                    <a:pt x="21" y="363"/>
                  </a:cubicBezTo>
                  <a:cubicBezTo>
                    <a:pt x="6" y="354"/>
                    <a:pt x="6" y="354"/>
                    <a:pt x="6" y="354"/>
                  </a:cubicBezTo>
                  <a:cubicBezTo>
                    <a:pt x="16" y="350"/>
                    <a:pt x="16" y="350"/>
                    <a:pt x="16" y="350"/>
                  </a:cubicBezTo>
                  <a:lnTo>
                    <a:pt x="11" y="347"/>
                  </a:lnTo>
                  <a:close/>
                </a:path>
              </a:pathLst>
            </a:custGeom>
            <a:grpFill/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231DC30F-F679-94BA-4AF6-E2B2D72657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6975" y="841375"/>
              <a:ext cx="935038" cy="893763"/>
            </a:xfrm>
            <a:custGeom>
              <a:avLst/>
              <a:gdLst>
                <a:gd name="T0" fmla="*/ 419 w 492"/>
                <a:gd name="T1" fmla="*/ 291 h 470"/>
                <a:gd name="T2" fmla="*/ 431 w 492"/>
                <a:gd name="T3" fmla="*/ 319 h 470"/>
                <a:gd name="T4" fmla="*/ 411 w 492"/>
                <a:gd name="T5" fmla="*/ 325 h 470"/>
                <a:gd name="T6" fmla="*/ 398 w 492"/>
                <a:gd name="T7" fmla="*/ 344 h 470"/>
                <a:gd name="T8" fmla="*/ 390 w 492"/>
                <a:gd name="T9" fmla="*/ 371 h 470"/>
                <a:gd name="T10" fmla="*/ 358 w 492"/>
                <a:gd name="T11" fmla="*/ 386 h 470"/>
                <a:gd name="T12" fmla="*/ 347 w 492"/>
                <a:gd name="T13" fmla="*/ 411 h 470"/>
                <a:gd name="T14" fmla="*/ 312 w 492"/>
                <a:gd name="T15" fmla="*/ 408 h 470"/>
                <a:gd name="T16" fmla="*/ 296 w 492"/>
                <a:gd name="T17" fmla="*/ 416 h 470"/>
                <a:gd name="T18" fmla="*/ 274 w 492"/>
                <a:gd name="T19" fmla="*/ 447 h 470"/>
                <a:gd name="T20" fmla="*/ 236 w 492"/>
                <a:gd name="T21" fmla="*/ 461 h 470"/>
                <a:gd name="T22" fmla="*/ 224 w 492"/>
                <a:gd name="T23" fmla="*/ 439 h 470"/>
                <a:gd name="T24" fmla="*/ 208 w 492"/>
                <a:gd name="T25" fmla="*/ 411 h 470"/>
                <a:gd name="T26" fmla="*/ 189 w 492"/>
                <a:gd name="T27" fmla="*/ 387 h 470"/>
                <a:gd name="T28" fmla="*/ 183 w 492"/>
                <a:gd name="T29" fmla="*/ 371 h 470"/>
                <a:gd name="T30" fmla="*/ 176 w 492"/>
                <a:gd name="T31" fmla="*/ 361 h 470"/>
                <a:gd name="T32" fmla="*/ 130 w 492"/>
                <a:gd name="T33" fmla="*/ 373 h 470"/>
                <a:gd name="T34" fmla="*/ 92 w 492"/>
                <a:gd name="T35" fmla="*/ 364 h 470"/>
                <a:gd name="T36" fmla="*/ 60 w 492"/>
                <a:gd name="T37" fmla="*/ 344 h 470"/>
                <a:gd name="T38" fmla="*/ 44 w 492"/>
                <a:gd name="T39" fmla="*/ 329 h 470"/>
                <a:gd name="T40" fmla="*/ 31 w 492"/>
                <a:gd name="T41" fmla="*/ 329 h 470"/>
                <a:gd name="T42" fmla="*/ 43 w 492"/>
                <a:gd name="T43" fmla="*/ 292 h 470"/>
                <a:gd name="T44" fmla="*/ 69 w 492"/>
                <a:gd name="T45" fmla="*/ 296 h 470"/>
                <a:gd name="T46" fmla="*/ 83 w 492"/>
                <a:gd name="T47" fmla="*/ 272 h 470"/>
                <a:gd name="T48" fmla="*/ 74 w 492"/>
                <a:gd name="T49" fmla="*/ 245 h 470"/>
                <a:gd name="T50" fmla="*/ 97 w 492"/>
                <a:gd name="T51" fmla="*/ 241 h 470"/>
                <a:gd name="T52" fmla="*/ 99 w 492"/>
                <a:gd name="T53" fmla="*/ 222 h 470"/>
                <a:gd name="T54" fmla="*/ 61 w 492"/>
                <a:gd name="T55" fmla="*/ 193 h 470"/>
                <a:gd name="T56" fmla="*/ 33 w 492"/>
                <a:gd name="T57" fmla="*/ 161 h 470"/>
                <a:gd name="T58" fmla="*/ 18 w 492"/>
                <a:gd name="T59" fmla="*/ 155 h 470"/>
                <a:gd name="T60" fmla="*/ 0 w 492"/>
                <a:gd name="T61" fmla="*/ 128 h 470"/>
                <a:gd name="T62" fmla="*/ 10 w 492"/>
                <a:gd name="T63" fmla="*/ 109 h 470"/>
                <a:gd name="T64" fmla="*/ 27 w 492"/>
                <a:gd name="T65" fmla="*/ 86 h 470"/>
                <a:gd name="T66" fmla="*/ 35 w 492"/>
                <a:gd name="T67" fmla="*/ 69 h 470"/>
                <a:gd name="T68" fmla="*/ 53 w 492"/>
                <a:gd name="T69" fmla="*/ 69 h 470"/>
                <a:gd name="T70" fmla="*/ 61 w 492"/>
                <a:gd name="T71" fmla="*/ 58 h 470"/>
                <a:gd name="T72" fmla="*/ 64 w 492"/>
                <a:gd name="T73" fmla="*/ 50 h 470"/>
                <a:gd name="T74" fmla="*/ 80 w 492"/>
                <a:gd name="T75" fmla="*/ 40 h 470"/>
                <a:gd name="T76" fmla="*/ 95 w 492"/>
                <a:gd name="T77" fmla="*/ 50 h 470"/>
                <a:gd name="T78" fmla="*/ 109 w 492"/>
                <a:gd name="T79" fmla="*/ 44 h 470"/>
                <a:gd name="T80" fmla="*/ 120 w 492"/>
                <a:gd name="T81" fmla="*/ 36 h 470"/>
                <a:gd name="T82" fmla="*/ 161 w 492"/>
                <a:gd name="T83" fmla="*/ 12 h 470"/>
                <a:gd name="T84" fmla="*/ 196 w 492"/>
                <a:gd name="T85" fmla="*/ 22 h 470"/>
                <a:gd name="T86" fmla="*/ 228 w 492"/>
                <a:gd name="T87" fmla="*/ 42 h 470"/>
                <a:gd name="T88" fmla="*/ 252 w 492"/>
                <a:gd name="T89" fmla="*/ 50 h 470"/>
                <a:gd name="T90" fmla="*/ 278 w 492"/>
                <a:gd name="T91" fmla="*/ 47 h 470"/>
                <a:gd name="T92" fmla="*/ 325 w 492"/>
                <a:gd name="T93" fmla="*/ 26 h 470"/>
                <a:gd name="T94" fmla="*/ 357 w 492"/>
                <a:gd name="T95" fmla="*/ 12 h 470"/>
                <a:gd name="T96" fmla="*/ 388 w 492"/>
                <a:gd name="T97" fmla="*/ 7 h 470"/>
                <a:gd name="T98" fmla="*/ 413 w 492"/>
                <a:gd name="T99" fmla="*/ 40 h 470"/>
                <a:gd name="T100" fmla="*/ 433 w 492"/>
                <a:gd name="T101" fmla="*/ 81 h 470"/>
                <a:gd name="T102" fmla="*/ 470 w 492"/>
                <a:gd name="T103" fmla="*/ 103 h 470"/>
                <a:gd name="T104" fmla="*/ 486 w 492"/>
                <a:gd name="T105" fmla="*/ 123 h 470"/>
                <a:gd name="T106" fmla="*/ 482 w 492"/>
                <a:gd name="T107" fmla="*/ 138 h 470"/>
                <a:gd name="T108" fmla="*/ 491 w 492"/>
                <a:gd name="T109" fmla="*/ 148 h 470"/>
                <a:gd name="T110" fmla="*/ 476 w 492"/>
                <a:gd name="T111" fmla="*/ 155 h 470"/>
                <a:gd name="T112" fmla="*/ 474 w 492"/>
                <a:gd name="T113" fmla="*/ 167 h 470"/>
                <a:gd name="T114" fmla="*/ 478 w 492"/>
                <a:gd name="T115" fmla="*/ 186 h 470"/>
                <a:gd name="T116" fmla="*/ 466 w 492"/>
                <a:gd name="T117" fmla="*/ 205 h 470"/>
                <a:gd name="T118" fmla="*/ 466 w 492"/>
                <a:gd name="T119" fmla="*/ 215 h 470"/>
                <a:gd name="T120" fmla="*/ 460 w 492"/>
                <a:gd name="T121" fmla="*/ 237 h 470"/>
                <a:gd name="T122" fmla="*/ 471 w 492"/>
                <a:gd name="T123" fmla="*/ 266 h 470"/>
                <a:gd name="T124" fmla="*/ 468 w 492"/>
                <a:gd name="T125" fmla="*/ 2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2" h="470">
                  <a:moveTo>
                    <a:pt x="464" y="287"/>
                  </a:moveTo>
                  <a:cubicBezTo>
                    <a:pt x="460" y="293"/>
                    <a:pt x="460" y="293"/>
                    <a:pt x="460" y="293"/>
                  </a:cubicBezTo>
                  <a:cubicBezTo>
                    <a:pt x="432" y="288"/>
                    <a:pt x="432" y="288"/>
                    <a:pt x="432" y="288"/>
                  </a:cubicBezTo>
                  <a:cubicBezTo>
                    <a:pt x="429" y="292"/>
                    <a:pt x="429" y="292"/>
                    <a:pt x="429" y="292"/>
                  </a:cubicBezTo>
                  <a:cubicBezTo>
                    <a:pt x="419" y="291"/>
                    <a:pt x="419" y="291"/>
                    <a:pt x="419" y="291"/>
                  </a:cubicBezTo>
                  <a:cubicBezTo>
                    <a:pt x="415" y="300"/>
                    <a:pt x="415" y="300"/>
                    <a:pt x="415" y="300"/>
                  </a:cubicBezTo>
                  <a:cubicBezTo>
                    <a:pt x="416" y="305"/>
                    <a:pt x="416" y="305"/>
                    <a:pt x="416" y="305"/>
                  </a:cubicBezTo>
                  <a:cubicBezTo>
                    <a:pt x="430" y="310"/>
                    <a:pt x="430" y="310"/>
                    <a:pt x="430" y="310"/>
                  </a:cubicBezTo>
                  <a:cubicBezTo>
                    <a:pt x="430" y="310"/>
                    <a:pt x="431" y="313"/>
                    <a:pt x="431" y="314"/>
                  </a:cubicBezTo>
                  <a:cubicBezTo>
                    <a:pt x="431" y="315"/>
                    <a:pt x="431" y="318"/>
                    <a:pt x="431" y="319"/>
                  </a:cubicBezTo>
                  <a:cubicBezTo>
                    <a:pt x="430" y="320"/>
                    <a:pt x="428" y="322"/>
                    <a:pt x="427" y="322"/>
                  </a:cubicBezTo>
                  <a:cubicBezTo>
                    <a:pt x="426" y="323"/>
                    <a:pt x="422" y="323"/>
                    <a:pt x="421" y="323"/>
                  </a:cubicBezTo>
                  <a:cubicBezTo>
                    <a:pt x="419" y="323"/>
                    <a:pt x="416" y="322"/>
                    <a:pt x="414" y="321"/>
                  </a:cubicBezTo>
                  <a:cubicBezTo>
                    <a:pt x="414" y="321"/>
                    <a:pt x="412" y="321"/>
                    <a:pt x="412" y="322"/>
                  </a:cubicBezTo>
                  <a:cubicBezTo>
                    <a:pt x="411" y="322"/>
                    <a:pt x="411" y="324"/>
                    <a:pt x="411" y="325"/>
                  </a:cubicBezTo>
                  <a:cubicBezTo>
                    <a:pt x="411" y="326"/>
                    <a:pt x="412" y="328"/>
                    <a:pt x="412" y="330"/>
                  </a:cubicBezTo>
                  <a:cubicBezTo>
                    <a:pt x="412" y="330"/>
                    <a:pt x="411" y="332"/>
                    <a:pt x="410" y="332"/>
                  </a:cubicBezTo>
                  <a:cubicBezTo>
                    <a:pt x="409" y="333"/>
                    <a:pt x="406" y="333"/>
                    <a:pt x="405" y="334"/>
                  </a:cubicBezTo>
                  <a:cubicBezTo>
                    <a:pt x="403" y="335"/>
                    <a:pt x="400" y="337"/>
                    <a:pt x="399" y="339"/>
                  </a:cubicBezTo>
                  <a:cubicBezTo>
                    <a:pt x="398" y="340"/>
                    <a:pt x="398" y="343"/>
                    <a:pt x="398" y="344"/>
                  </a:cubicBezTo>
                  <a:cubicBezTo>
                    <a:pt x="397" y="345"/>
                    <a:pt x="396" y="348"/>
                    <a:pt x="395" y="348"/>
                  </a:cubicBezTo>
                  <a:cubicBezTo>
                    <a:pt x="394" y="350"/>
                    <a:pt x="390" y="351"/>
                    <a:pt x="389" y="352"/>
                  </a:cubicBezTo>
                  <a:cubicBezTo>
                    <a:pt x="387" y="352"/>
                    <a:pt x="384" y="355"/>
                    <a:pt x="384" y="356"/>
                  </a:cubicBezTo>
                  <a:cubicBezTo>
                    <a:pt x="383" y="357"/>
                    <a:pt x="384" y="360"/>
                    <a:pt x="384" y="360"/>
                  </a:cubicBezTo>
                  <a:cubicBezTo>
                    <a:pt x="390" y="371"/>
                    <a:pt x="390" y="371"/>
                    <a:pt x="390" y="371"/>
                  </a:cubicBezTo>
                  <a:cubicBezTo>
                    <a:pt x="373" y="372"/>
                    <a:pt x="373" y="372"/>
                    <a:pt x="373" y="372"/>
                  </a:cubicBezTo>
                  <a:cubicBezTo>
                    <a:pt x="366" y="381"/>
                    <a:pt x="366" y="381"/>
                    <a:pt x="366" y="381"/>
                  </a:cubicBezTo>
                  <a:cubicBezTo>
                    <a:pt x="367" y="397"/>
                    <a:pt x="367" y="397"/>
                    <a:pt x="367" y="397"/>
                  </a:cubicBezTo>
                  <a:cubicBezTo>
                    <a:pt x="359" y="398"/>
                    <a:pt x="359" y="398"/>
                    <a:pt x="359" y="398"/>
                  </a:cubicBezTo>
                  <a:cubicBezTo>
                    <a:pt x="358" y="386"/>
                    <a:pt x="358" y="386"/>
                    <a:pt x="358" y="386"/>
                  </a:cubicBezTo>
                  <a:cubicBezTo>
                    <a:pt x="351" y="386"/>
                    <a:pt x="351" y="386"/>
                    <a:pt x="351" y="386"/>
                  </a:cubicBezTo>
                  <a:cubicBezTo>
                    <a:pt x="348" y="397"/>
                    <a:pt x="348" y="397"/>
                    <a:pt x="348" y="397"/>
                  </a:cubicBezTo>
                  <a:cubicBezTo>
                    <a:pt x="345" y="391"/>
                    <a:pt x="345" y="391"/>
                    <a:pt x="345" y="391"/>
                  </a:cubicBezTo>
                  <a:cubicBezTo>
                    <a:pt x="338" y="398"/>
                    <a:pt x="338" y="398"/>
                    <a:pt x="338" y="398"/>
                  </a:cubicBezTo>
                  <a:cubicBezTo>
                    <a:pt x="347" y="411"/>
                    <a:pt x="347" y="411"/>
                    <a:pt x="347" y="411"/>
                  </a:cubicBezTo>
                  <a:cubicBezTo>
                    <a:pt x="343" y="414"/>
                    <a:pt x="343" y="414"/>
                    <a:pt x="343" y="414"/>
                  </a:cubicBezTo>
                  <a:cubicBezTo>
                    <a:pt x="332" y="400"/>
                    <a:pt x="332" y="400"/>
                    <a:pt x="332" y="400"/>
                  </a:cubicBezTo>
                  <a:cubicBezTo>
                    <a:pt x="318" y="400"/>
                    <a:pt x="318" y="400"/>
                    <a:pt x="318" y="400"/>
                  </a:cubicBezTo>
                  <a:cubicBezTo>
                    <a:pt x="316" y="405"/>
                    <a:pt x="316" y="405"/>
                    <a:pt x="316" y="405"/>
                  </a:cubicBezTo>
                  <a:cubicBezTo>
                    <a:pt x="312" y="408"/>
                    <a:pt x="312" y="408"/>
                    <a:pt x="312" y="408"/>
                  </a:cubicBezTo>
                  <a:cubicBezTo>
                    <a:pt x="305" y="402"/>
                    <a:pt x="305" y="402"/>
                    <a:pt x="305" y="402"/>
                  </a:cubicBezTo>
                  <a:cubicBezTo>
                    <a:pt x="293" y="402"/>
                    <a:pt x="293" y="402"/>
                    <a:pt x="293" y="402"/>
                  </a:cubicBezTo>
                  <a:cubicBezTo>
                    <a:pt x="293" y="402"/>
                    <a:pt x="291" y="404"/>
                    <a:pt x="290" y="405"/>
                  </a:cubicBezTo>
                  <a:cubicBezTo>
                    <a:pt x="290" y="406"/>
                    <a:pt x="291" y="408"/>
                    <a:pt x="291" y="409"/>
                  </a:cubicBezTo>
                  <a:cubicBezTo>
                    <a:pt x="292" y="411"/>
                    <a:pt x="295" y="414"/>
                    <a:pt x="296" y="416"/>
                  </a:cubicBezTo>
                  <a:cubicBezTo>
                    <a:pt x="297" y="418"/>
                    <a:pt x="301" y="425"/>
                    <a:pt x="301" y="425"/>
                  </a:cubicBezTo>
                  <a:cubicBezTo>
                    <a:pt x="298" y="447"/>
                    <a:pt x="298" y="447"/>
                    <a:pt x="298" y="447"/>
                  </a:cubicBezTo>
                  <a:cubicBezTo>
                    <a:pt x="290" y="444"/>
                    <a:pt x="290" y="444"/>
                    <a:pt x="290" y="444"/>
                  </a:cubicBezTo>
                  <a:cubicBezTo>
                    <a:pt x="283" y="452"/>
                    <a:pt x="283" y="452"/>
                    <a:pt x="283" y="452"/>
                  </a:cubicBezTo>
                  <a:cubicBezTo>
                    <a:pt x="274" y="447"/>
                    <a:pt x="274" y="447"/>
                    <a:pt x="274" y="447"/>
                  </a:cubicBezTo>
                  <a:cubicBezTo>
                    <a:pt x="266" y="441"/>
                    <a:pt x="266" y="441"/>
                    <a:pt x="266" y="441"/>
                  </a:cubicBezTo>
                  <a:cubicBezTo>
                    <a:pt x="241" y="469"/>
                    <a:pt x="241" y="469"/>
                    <a:pt x="241" y="469"/>
                  </a:cubicBezTo>
                  <a:cubicBezTo>
                    <a:pt x="241" y="469"/>
                    <a:pt x="238" y="470"/>
                    <a:pt x="238" y="469"/>
                  </a:cubicBezTo>
                  <a:cubicBezTo>
                    <a:pt x="237" y="469"/>
                    <a:pt x="235" y="467"/>
                    <a:pt x="235" y="466"/>
                  </a:cubicBezTo>
                  <a:cubicBezTo>
                    <a:pt x="235" y="465"/>
                    <a:pt x="236" y="462"/>
                    <a:pt x="236" y="461"/>
                  </a:cubicBezTo>
                  <a:cubicBezTo>
                    <a:pt x="236" y="460"/>
                    <a:pt x="235" y="457"/>
                    <a:pt x="234" y="456"/>
                  </a:cubicBezTo>
                  <a:cubicBezTo>
                    <a:pt x="234" y="455"/>
                    <a:pt x="231" y="453"/>
                    <a:pt x="231" y="451"/>
                  </a:cubicBezTo>
                  <a:cubicBezTo>
                    <a:pt x="231" y="450"/>
                    <a:pt x="233" y="449"/>
                    <a:pt x="233" y="448"/>
                  </a:cubicBezTo>
                  <a:cubicBezTo>
                    <a:pt x="233" y="446"/>
                    <a:pt x="232" y="442"/>
                    <a:pt x="231" y="441"/>
                  </a:cubicBezTo>
                  <a:cubicBezTo>
                    <a:pt x="229" y="439"/>
                    <a:pt x="225" y="440"/>
                    <a:pt x="224" y="439"/>
                  </a:cubicBezTo>
                  <a:cubicBezTo>
                    <a:pt x="223" y="439"/>
                    <a:pt x="219" y="436"/>
                    <a:pt x="219" y="436"/>
                  </a:cubicBezTo>
                  <a:cubicBezTo>
                    <a:pt x="212" y="429"/>
                    <a:pt x="212" y="429"/>
                    <a:pt x="212" y="429"/>
                  </a:cubicBezTo>
                  <a:cubicBezTo>
                    <a:pt x="212" y="429"/>
                    <a:pt x="210" y="427"/>
                    <a:pt x="210" y="426"/>
                  </a:cubicBezTo>
                  <a:cubicBezTo>
                    <a:pt x="209" y="424"/>
                    <a:pt x="208" y="419"/>
                    <a:pt x="208" y="419"/>
                  </a:cubicBezTo>
                  <a:cubicBezTo>
                    <a:pt x="208" y="411"/>
                    <a:pt x="208" y="411"/>
                    <a:pt x="208" y="411"/>
                  </a:cubicBezTo>
                  <a:cubicBezTo>
                    <a:pt x="197" y="404"/>
                    <a:pt x="197" y="404"/>
                    <a:pt x="197" y="404"/>
                  </a:cubicBezTo>
                  <a:cubicBezTo>
                    <a:pt x="197" y="399"/>
                    <a:pt x="197" y="399"/>
                    <a:pt x="197" y="399"/>
                  </a:cubicBezTo>
                  <a:cubicBezTo>
                    <a:pt x="197" y="399"/>
                    <a:pt x="193" y="394"/>
                    <a:pt x="191" y="393"/>
                  </a:cubicBezTo>
                  <a:cubicBezTo>
                    <a:pt x="191" y="392"/>
                    <a:pt x="189" y="391"/>
                    <a:pt x="189" y="390"/>
                  </a:cubicBezTo>
                  <a:cubicBezTo>
                    <a:pt x="189" y="390"/>
                    <a:pt x="189" y="388"/>
                    <a:pt x="189" y="387"/>
                  </a:cubicBezTo>
                  <a:cubicBezTo>
                    <a:pt x="189" y="387"/>
                    <a:pt x="190" y="387"/>
                    <a:pt x="191" y="386"/>
                  </a:cubicBezTo>
                  <a:cubicBezTo>
                    <a:pt x="191" y="385"/>
                    <a:pt x="191" y="383"/>
                    <a:pt x="191" y="382"/>
                  </a:cubicBezTo>
                  <a:cubicBezTo>
                    <a:pt x="191" y="381"/>
                    <a:pt x="189" y="379"/>
                    <a:pt x="188" y="378"/>
                  </a:cubicBezTo>
                  <a:cubicBezTo>
                    <a:pt x="187" y="377"/>
                    <a:pt x="185" y="376"/>
                    <a:pt x="184" y="375"/>
                  </a:cubicBezTo>
                  <a:cubicBezTo>
                    <a:pt x="183" y="374"/>
                    <a:pt x="183" y="372"/>
                    <a:pt x="183" y="371"/>
                  </a:cubicBezTo>
                  <a:cubicBezTo>
                    <a:pt x="183" y="370"/>
                    <a:pt x="183" y="366"/>
                    <a:pt x="184" y="365"/>
                  </a:cubicBezTo>
                  <a:cubicBezTo>
                    <a:pt x="184" y="364"/>
                    <a:pt x="185" y="362"/>
                    <a:pt x="185" y="361"/>
                  </a:cubicBezTo>
                  <a:cubicBezTo>
                    <a:pt x="186" y="360"/>
                    <a:pt x="187" y="359"/>
                    <a:pt x="186" y="358"/>
                  </a:cubicBezTo>
                  <a:cubicBezTo>
                    <a:pt x="186" y="358"/>
                    <a:pt x="184" y="359"/>
                    <a:pt x="184" y="359"/>
                  </a:cubicBezTo>
                  <a:cubicBezTo>
                    <a:pt x="182" y="359"/>
                    <a:pt x="178" y="360"/>
                    <a:pt x="176" y="361"/>
                  </a:cubicBezTo>
                  <a:cubicBezTo>
                    <a:pt x="174" y="362"/>
                    <a:pt x="171" y="366"/>
                    <a:pt x="169" y="367"/>
                  </a:cubicBezTo>
                  <a:cubicBezTo>
                    <a:pt x="166" y="369"/>
                    <a:pt x="159" y="372"/>
                    <a:pt x="155" y="373"/>
                  </a:cubicBezTo>
                  <a:cubicBezTo>
                    <a:pt x="153" y="374"/>
                    <a:pt x="148" y="377"/>
                    <a:pt x="145" y="377"/>
                  </a:cubicBezTo>
                  <a:cubicBezTo>
                    <a:pt x="143" y="377"/>
                    <a:pt x="141" y="375"/>
                    <a:pt x="139" y="375"/>
                  </a:cubicBezTo>
                  <a:cubicBezTo>
                    <a:pt x="137" y="374"/>
                    <a:pt x="133" y="373"/>
                    <a:pt x="130" y="373"/>
                  </a:cubicBezTo>
                  <a:cubicBezTo>
                    <a:pt x="128" y="372"/>
                    <a:pt x="124" y="371"/>
                    <a:pt x="121" y="371"/>
                  </a:cubicBezTo>
                  <a:cubicBezTo>
                    <a:pt x="119" y="370"/>
                    <a:pt x="114" y="370"/>
                    <a:pt x="112" y="370"/>
                  </a:cubicBezTo>
                  <a:cubicBezTo>
                    <a:pt x="110" y="371"/>
                    <a:pt x="106" y="372"/>
                    <a:pt x="104" y="371"/>
                  </a:cubicBezTo>
                  <a:cubicBezTo>
                    <a:pt x="102" y="371"/>
                    <a:pt x="100" y="370"/>
                    <a:pt x="99" y="369"/>
                  </a:cubicBezTo>
                  <a:cubicBezTo>
                    <a:pt x="97" y="368"/>
                    <a:pt x="94" y="365"/>
                    <a:pt x="92" y="364"/>
                  </a:cubicBezTo>
                  <a:cubicBezTo>
                    <a:pt x="90" y="363"/>
                    <a:pt x="84" y="361"/>
                    <a:pt x="82" y="359"/>
                  </a:cubicBezTo>
                  <a:cubicBezTo>
                    <a:pt x="80" y="358"/>
                    <a:pt x="78" y="355"/>
                    <a:pt x="76" y="353"/>
                  </a:cubicBezTo>
                  <a:cubicBezTo>
                    <a:pt x="75" y="352"/>
                    <a:pt x="73" y="349"/>
                    <a:pt x="71" y="348"/>
                  </a:cubicBezTo>
                  <a:cubicBezTo>
                    <a:pt x="70" y="347"/>
                    <a:pt x="66" y="346"/>
                    <a:pt x="65" y="345"/>
                  </a:cubicBezTo>
                  <a:cubicBezTo>
                    <a:pt x="63" y="345"/>
                    <a:pt x="61" y="345"/>
                    <a:pt x="60" y="344"/>
                  </a:cubicBezTo>
                  <a:cubicBezTo>
                    <a:pt x="59" y="343"/>
                    <a:pt x="57" y="342"/>
                    <a:pt x="57" y="341"/>
                  </a:cubicBezTo>
                  <a:cubicBezTo>
                    <a:pt x="57" y="339"/>
                    <a:pt x="58" y="336"/>
                    <a:pt x="57" y="335"/>
                  </a:cubicBezTo>
                  <a:cubicBezTo>
                    <a:pt x="57" y="333"/>
                    <a:pt x="55" y="331"/>
                    <a:pt x="54" y="330"/>
                  </a:cubicBezTo>
                  <a:cubicBezTo>
                    <a:pt x="52" y="329"/>
                    <a:pt x="49" y="328"/>
                    <a:pt x="48" y="328"/>
                  </a:cubicBezTo>
                  <a:cubicBezTo>
                    <a:pt x="47" y="328"/>
                    <a:pt x="45" y="328"/>
                    <a:pt x="44" y="329"/>
                  </a:cubicBezTo>
                  <a:cubicBezTo>
                    <a:pt x="43" y="329"/>
                    <a:pt x="41" y="330"/>
                    <a:pt x="40" y="329"/>
                  </a:cubicBezTo>
                  <a:cubicBezTo>
                    <a:pt x="39" y="329"/>
                    <a:pt x="38" y="327"/>
                    <a:pt x="37" y="327"/>
                  </a:cubicBezTo>
                  <a:cubicBezTo>
                    <a:pt x="37" y="327"/>
                    <a:pt x="36" y="327"/>
                    <a:pt x="35" y="327"/>
                  </a:cubicBezTo>
                  <a:cubicBezTo>
                    <a:pt x="34" y="327"/>
                    <a:pt x="32" y="328"/>
                    <a:pt x="31" y="329"/>
                  </a:cubicBezTo>
                  <a:cubicBezTo>
                    <a:pt x="31" y="329"/>
                    <a:pt x="31" y="329"/>
                    <a:pt x="31" y="329"/>
                  </a:cubicBezTo>
                  <a:cubicBezTo>
                    <a:pt x="20" y="308"/>
                    <a:pt x="20" y="308"/>
                    <a:pt x="20" y="308"/>
                  </a:cubicBezTo>
                  <a:cubicBezTo>
                    <a:pt x="20" y="308"/>
                    <a:pt x="20" y="302"/>
                    <a:pt x="21" y="301"/>
                  </a:cubicBezTo>
                  <a:cubicBezTo>
                    <a:pt x="22" y="298"/>
                    <a:pt x="24" y="290"/>
                    <a:pt x="26" y="289"/>
                  </a:cubicBezTo>
                  <a:cubicBezTo>
                    <a:pt x="28" y="288"/>
                    <a:pt x="32" y="290"/>
                    <a:pt x="34" y="290"/>
                  </a:cubicBezTo>
                  <a:cubicBezTo>
                    <a:pt x="36" y="291"/>
                    <a:pt x="41" y="292"/>
                    <a:pt x="43" y="292"/>
                  </a:cubicBezTo>
                  <a:cubicBezTo>
                    <a:pt x="45" y="292"/>
                    <a:pt x="48" y="292"/>
                    <a:pt x="50" y="292"/>
                  </a:cubicBezTo>
                  <a:cubicBezTo>
                    <a:pt x="51" y="292"/>
                    <a:pt x="53" y="294"/>
                    <a:pt x="54" y="294"/>
                  </a:cubicBezTo>
                  <a:cubicBezTo>
                    <a:pt x="56" y="294"/>
                    <a:pt x="59" y="294"/>
                    <a:pt x="61" y="294"/>
                  </a:cubicBezTo>
                  <a:cubicBezTo>
                    <a:pt x="62" y="294"/>
                    <a:pt x="64" y="296"/>
                    <a:pt x="65" y="296"/>
                  </a:cubicBezTo>
                  <a:cubicBezTo>
                    <a:pt x="66" y="296"/>
                    <a:pt x="68" y="296"/>
                    <a:pt x="69" y="296"/>
                  </a:cubicBezTo>
                  <a:cubicBezTo>
                    <a:pt x="70" y="295"/>
                    <a:pt x="72" y="293"/>
                    <a:pt x="72" y="292"/>
                  </a:cubicBezTo>
                  <a:cubicBezTo>
                    <a:pt x="72" y="291"/>
                    <a:pt x="69" y="289"/>
                    <a:pt x="69" y="287"/>
                  </a:cubicBezTo>
                  <a:cubicBezTo>
                    <a:pt x="69" y="285"/>
                    <a:pt x="72" y="282"/>
                    <a:pt x="73" y="280"/>
                  </a:cubicBezTo>
                  <a:cubicBezTo>
                    <a:pt x="74" y="279"/>
                    <a:pt x="76" y="277"/>
                    <a:pt x="77" y="276"/>
                  </a:cubicBezTo>
                  <a:cubicBezTo>
                    <a:pt x="79" y="275"/>
                    <a:pt x="82" y="273"/>
                    <a:pt x="83" y="272"/>
                  </a:cubicBezTo>
                  <a:cubicBezTo>
                    <a:pt x="83" y="270"/>
                    <a:pt x="81" y="266"/>
                    <a:pt x="80" y="265"/>
                  </a:cubicBezTo>
                  <a:cubicBezTo>
                    <a:pt x="79" y="263"/>
                    <a:pt x="77" y="262"/>
                    <a:pt x="76" y="260"/>
                  </a:cubicBezTo>
                  <a:cubicBezTo>
                    <a:pt x="75" y="259"/>
                    <a:pt x="73" y="257"/>
                    <a:pt x="73" y="256"/>
                  </a:cubicBezTo>
                  <a:cubicBezTo>
                    <a:pt x="72" y="255"/>
                    <a:pt x="72" y="252"/>
                    <a:pt x="72" y="251"/>
                  </a:cubicBezTo>
                  <a:cubicBezTo>
                    <a:pt x="72" y="249"/>
                    <a:pt x="73" y="246"/>
                    <a:pt x="74" y="245"/>
                  </a:cubicBezTo>
                  <a:cubicBezTo>
                    <a:pt x="75" y="244"/>
                    <a:pt x="77" y="244"/>
                    <a:pt x="79" y="244"/>
                  </a:cubicBezTo>
                  <a:cubicBezTo>
                    <a:pt x="80" y="244"/>
                    <a:pt x="84" y="244"/>
                    <a:pt x="85" y="244"/>
                  </a:cubicBezTo>
                  <a:cubicBezTo>
                    <a:pt x="87" y="245"/>
                    <a:pt x="89" y="247"/>
                    <a:pt x="90" y="248"/>
                  </a:cubicBezTo>
                  <a:cubicBezTo>
                    <a:pt x="91" y="248"/>
                    <a:pt x="94" y="248"/>
                    <a:pt x="95" y="247"/>
                  </a:cubicBezTo>
                  <a:cubicBezTo>
                    <a:pt x="96" y="246"/>
                    <a:pt x="96" y="243"/>
                    <a:pt x="97" y="241"/>
                  </a:cubicBezTo>
                  <a:cubicBezTo>
                    <a:pt x="98" y="240"/>
                    <a:pt x="99" y="238"/>
                    <a:pt x="99" y="237"/>
                  </a:cubicBezTo>
                  <a:cubicBezTo>
                    <a:pt x="99" y="236"/>
                    <a:pt x="97" y="236"/>
                    <a:pt x="96" y="235"/>
                  </a:cubicBezTo>
                  <a:cubicBezTo>
                    <a:pt x="96" y="234"/>
                    <a:pt x="96" y="232"/>
                    <a:pt x="96" y="231"/>
                  </a:cubicBezTo>
                  <a:cubicBezTo>
                    <a:pt x="96" y="230"/>
                    <a:pt x="98" y="228"/>
                    <a:pt x="98" y="227"/>
                  </a:cubicBezTo>
                  <a:cubicBezTo>
                    <a:pt x="99" y="226"/>
                    <a:pt x="99" y="222"/>
                    <a:pt x="99" y="222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68" y="200"/>
                    <a:pt x="68" y="200"/>
                    <a:pt x="68" y="200"/>
                  </a:cubicBezTo>
                  <a:cubicBezTo>
                    <a:pt x="68" y="200"/>
                    <a:pt x="65" y="199"/>
                    <a:pt x="65" y="198"/>
                  </a:cubicBezTo>
                  <a:cubicBezTo>
                    <a:pt x="64" y="197"/>
                    <a:pt x="65" y="195"/>
                    <a:pt x="65" y="194"/>
                  </a:cubicBezTo>
                  <a:cubicBezTo>
                    <a:pt x="64" y="193"/>
                    <a:pt x="62" y="193"/>
                    <a:pt x="61" y="193"/>
                  </a:cubicBezTo>
                  <a:cubicBezTo>
                    <a:pt x="59" y="193"/>
                    <a:pt x="57" y="194"/>
                    <a:pt x="56" y="193"/>
                  </a:cubicBezTo>
                  <a:cubicBezTo>
                    <a:pt x="55" y="193"/>
                    <a:pt x="54" y="190"/>
                    <a:pt x="54" y="190"/>
                  </a:cubicBezTo>
                  <a:cubicBezTo>
                    <a:pt x="52" y="164"/>
                    <a:pt x="52" y="164"/>
                    <a:pt x="52" y="164"/>
                  </a:cubicBezTo>
                  <a:cubicBezTo>
                    <a:pt x="47" y="161"/>
                    <a:pt x="47" y="161"/>
                    <a:pt x="47" y="161"/>
                  </a:cubicBezTo>
                  <a:cubicBezTo>
                    <a:pt x="33" y="161"/>
                    <a:pt x="33" y="161"/>
                    <a:pt x="33" y="161"/>
                  </a:cubicBezTo>
                  <a:cubicBezTo>
                    <a:pt x="31" y="155"/>
                    <a:pt x="31" y="155"/>
                    <a:pt x="31" y="155"/>
                  </a:cubicBezTo>
                  <a:cubicBezTo>
                    <a:pt x="31" y="155"/>
                    <a:pt x="29" y="157"/>
                    <a:pt x="28" y="157"/>
                  </a:cubicBezTo>
                  <a:cubicBezTo>
                    <a:pt x="27" y="158"/>
                    <a:pt x="25" y="153"/>
                    <a:pt x="23" y="153"/>
                  </a:cubicBezTo>
                  <a:cubicBezTo>
                    <a:pt x="22" y="153"/>
                    <a:pt x="22" y="155"/>
                    <a:pt x="21" y="155"/>
                  </a:cubicBezTo>
                  <a:cubicBezTo>
                    <a:pt x="20" y="156"/>
                    <a:pt x="18" y="155"/>
                    <a:pt x="18" y="155"/>
                  </a:cubicBezTo>
                  <a:cubicBezTo>
                    <a:pt x="16" y="154"/>
                    <a:pt x="12" y="151"/>
                    <a:pt x="10" y="149"/>
                  </a:cubicBezTo>
                  <a:cubicBezTo>
                    <a:pt x="9" y="148"/>
                    <a:pt x="6" y="146"/>
                    <a:pt x="5" y="144"/>
                  </a:cubicBezTo>
                  <a:cubicBezTo>
                    <a:pt x="4" y="143"/>
                    <a:pt x="3" y="140"/>
                    <a:pt x="3" y="139"/>
                  </a:cubicBezTo>
                  <a:cubicBezTo>
                    <a:pt x="2" y="138"/>
                    <a:pt x="0" y="135"/>
                    <a:pt x="0" y="133"/>
                  </a:cubicBezTo>
                  <a:cubicBezTo>
                    <a:pt x="0" y="132"/>
                    <a:pt x="0" y="129"/>
                    <a:pt x="0" y="128"/>
                  </a:cubicBezTo>
                  <a:cubicBezTo>
                    <a:pt x="0" y="128"/>
                    <a:pt x="1" y="127"/>
                    <a:pt x="2" y="126"/>
                  </a:cubicBezTo>
                  <a:cubicBezTo>
                    <a:pt x="3" y="124"/>
                    <a:pt x="3" y="120"/>
                    <a:pt x="3" y="118"/>
                  </a:cubicBezTo>
                  <a:cubicBezTo>
                    <a:pt x="4" y="117"/>
                    <a:pt x="3" y="114"/>
                    <a:pt x="3" y="112"/>
                  </a:cubicBezTo>
                  <a:cubicBezTo>
                    <a:pt x="4" y="112"/>
                    <a:pt x="5" y="110"/>
                    <a:pt x="5" y="110"/>
                  </a:cubicBezTo>
                  <a:cubicBezTo>
                    <a:pt x="6" y="109"/>
                    <a:pt x="9" y="110"/>
                    <a:pt x="10" y="109"/>
                  </a:cubicBezTo>
                  <a:cubicBezTo>
                    <a:pt x="12" y="105"/>
                    <a:pt x="8" y="93"/>
                    <a:pt x="8" y="93"/>
                  </a:cubicBezTo>
                  <a:cubicBezTo>
                    <a:pt x="8" y="93"/>
                    <a:pt x="13" y="83"/>
                    <a:pt x="16" y="83"/>
                  </a:cubicBezTo>
                  <a:cubicBezTo>
                    <a:pt x="17" y="83"/>
                    <a:pt x="18" y="84"/>
                    <a:pt x="19" y="85"/>
                  </a:cubicBezTo>
                  <a:cubicBezTo>
                    <a:pt x="20" y="85"/>
                    <a:pt x="21" y="86"/>
                    <a:pt x="22" y="86"/>
                  </a:cubicBezTo>
                  <a:cubicBezTo>
                    <a:pt x="23" y="86"/>
                    <a:pt x="26" y="86"/>
                    <a:pt x="27" y="86"/>
                  </a:cubicBezTo>
                  <a:cubicBezTo>
                    <a:pt x="27" y="86"/>
                    <a:pt x="29" y="86"/>
                    <a:pt x="29" y="86"/>
                  </a:cubicBezTo>
                  <a:cubicBezTo>
                    <a:pt x="30" y="85"/>
                    <a:pt x="30" y="83"/>
                    <a:pt x="30" y="83"/>
                  </a:cubicBezTo>
                  <a:cubicBezTo>
                    <a:pt x="30" y="81"/>
                    <a:pt x="30" y="79"/>
                    <a:pt x="30" y="78"/>
                  </a:cubicBezTo>
                  <a:cubicBezTo>
                    <a:pt x="30" y="77"/>
                    <a:pt x="31" y="75"/>
                    <a:pt x="31" y="74"/>
                  </a:cubicBezTo>
                  <a:cubicBezTo>
                    <a:pt x="32" y="72"/>
                    <a:pt x="34" y="70"/>
                    <a:pt x="35" y="69"/>
                  </a:cubicBezTo>
                  <a:cubicBezTo>
                    <a:pt x="35" y="69"/>
                    <a:pt x="37" y="67"/>
                    <a:pt x="38" y="67"/>
                  </a:cubicBezTo>
                  <a:cubicBezTo>
                    <a:pt x="38" y="67"/>
                    <a:pt x="40" y="68"/>
                    <a:pt x="40" y="68"/>
                  </a:cubicBezTo>
                  <a:cubicBezTo>
                    <a:pt x="42" y="68"/>
                    <a:pt x="45" y="69"/>
                    <a:pt x="47" y="69"/>
                  </a:cubicBezTo>
                  <a:cubicBezTo>
                    <a:pt x="48" y="70"/>
                    <a:pt x="50" y="70"/>
                    <a:pt x="51" y="70"/>
                  </a:cubicBezTo>
                  <a:cubicBezTo>
                    <a:pt x="51" y="70"/>
                    <a:pt x="52" y="69"/>
                    <a:pt x="53" y="69"/>
                  </a:cubicBezTo>
                  <a:cubicBezTo>
                    <a:pt x="53" y="68"/>
                    <a:pt x="54" y="67"/>
                    <a:pt x="55" y="67"/>
                  </a:cubicBezTo>
                  <a:cubicBezTo>
                    <a:pt x="55" y="66"/>
                    <a:pt x="56" y="65"/>
                    <a:pt x="56" y="64"/>
                  </a:cubicBezTo>
                  <a:cubicBezTo>
                    <a:pt x="56" y="63"/>
                    <a:pt x="54" y="62"/>
                    <a:pt x="54" y="61"/>
                  </a:cubicBezTo>
                  <a:cubicBezTo>
                    <a:pt x="54" y="60"/>
                    <a:pt x="55" y="59"/>
                    <a:pt x="56" y="58"/>
                  </a:cubicBezTo>
                  <a:cubicBezTo>
                    <a:pt x="57" y="58"/>
                    <a:pt x="60" y="58"/>
                    <a:pt x="61" y="58"/>
                  </a:cubicBezTo>
                  <a:cubicBezTo>
                    <a:pt x="62" y="58"/>
                    <a:pt x="65" y="58"/>
                    <a:pt x="66" y="58"/>
                  </a:cubicBezTo>
                  <a:cubicBezTo>
                    <a:pt x="66" y="58"/>
                    <a:pt x="67" y="57"/>
                    <a:pt x="68" y="57"/>
                  </a:cubicBezTo>
                  <a:cubicBezTo>
                    <a:pt x="68" y="56"/>
                    <a:pt x="68" y="55"/>
                    <a:pt x="68" y="54"/>
                  </a:cubicBezTo>
                  <a:cubicBezTo>
                    <a:pt x="67" y="54"/>
                    <a:pt x="66" y="53"/>
                    <a:pt x="65" y="52"/>
                  </a:cubicBezTo>
                  <a:cubicBezTo>
                    <a:pt x="65" y="52"/>
                    <a:pt x="64" y="50"/>
                    <a:pt x="64" y="50"/>
                  </a:cubicBezTo>
                  <a:cubicBezTo>
                    <a:pt x="65" y="49"/>
                    <a:pt x="65" y="48"/>
                    <a:pt x="65" y="48"/>
                  </a:cubicBezTo>
                  <a:cubicBezTo>
                    <a:pt x="66" y="47"/>
                    <a:pt x="68" y="47"/>
                    <a:pt x="68" y="47"/>
                  </a:cubicBezTo>
                  <a:cubicBezTo>
                    <a:pt x="70" y="46"/>
                    <a:pt x="73" y="45"/>
                    <a:pt x="74" y="44"/>
                  </a:cubicBezTo>
                  <a:cubicBezTo>
                    <a:pt x="75" y="44"/>
                    <a:pt x="77" y="43"/>
                    <a:pt x="78" y="42"/>
                  </a:cubicBezTo>
                  <a:cubicBezTo>
                    <a:pt x="79" y="42"/>
                    <a:pt x="79" y="40"/>
                    <a:pt x="80" y="40"/>
                  </a:cubicBezTo>
                  <a:cubicBezTo>
                    <a:pt x="81" y="40"/>
                    <a:pt x="82" y="43"/>
                    <a:pt x="83" y="43"/>
                  </a:cubicBezTo>
                  <a:cubicBezTo>
                    <a:pt x="84" y="45"/>
                    <a:pt x="86" y="48"/>
                    <a:pt x="87" y="49"/>
                  </a:cubicBezTo>
                  <a:cubicBezTo>
                    <a:pt x="88" y="50"/>
                    <a:pt x="90" y="52"/>
                    <a:pt x="91" y="52"/>
                  </a:cubicBezTo>
                  <a:cubicBezTo>
                    <a:pt x="92" y="52"/>
                    <a:pt x="93" y="52"/>
                    <a:pt x="93" y="51"/>
                  </a:cubicBezTo>
                  <a:cubicBezTo>
                    <a:pt x="93" y="51"/>
                    <a:pt x="95" y="50"/>
                    <a:pt x="95" y="50"/>
                  </a:cubicBezTo>
                  <a:cubicBezTo>
                    <a:pt x="95" y="49"/>
                    <a:pt x="93" y="47"/>
                    <a:pt x="94" y="46"/>
                  </a:cubicBezTo>
                  <a:cubicBezTo>
                    <a:pt x="94" y="45"/>
                    <a:pt x="96" y="45"/>
                    <a:pt x="97" y="44"/>
                  </a:cubicBezTo>
                  <a:cubicBezTo>
                    <a:pt x="98" y="44"/>
                    <a:pt x="101" y="43"/>
                    <a:pt x="102" y="43"/>
                  </a:cubicBezTo>
                  <a:cubicBezTo>
                    <a:pt x="103" y="43"/>
                    <a:pt x="105" y="42"/>
                    <a:pt x="107" y="42"/>
                  </a:cubicBezTo>
                  <a:cubicBezTo>
                    <a:pt x="107" y="43"/>
                    <a:pt x="108" y="44"/>
                    <a:pt x="109" y="44"/>
                  </a:cubicBezTo>
                  <a:cubicBezTo>
                    <a:pt x="109" y="45"/>
                    <a:pt x="110" y="46"/>
                    <a:pt x="111" y="46"/>
                  </a:cubicBezTo>
                  <a:cubicBezTo>
                    <a:pt x="112" y="46"/>
                    <a:pt x="113" y="45"/>
                    <a:pt x="114" y="44"/>
                  </a:cubicBezTo>
                  <a:cubicBezTo>
                    <a:pt x="114" y="43"/>
                    <a:pt x="115" y="41"/>
                    <a:pt x="115" y="40"/>
                  </a:cubicBezTo>
                  <a:cubicBezTo>
                    <a:pt x="115" y="39"/>
                    <a:pt x="116" y="38"/>
                    <a:pt x="116" y="36"/>
                  </a:cubicBezTo>
                  <a:cubicBezTo>
                    <a:pt x="117" y="36"/>
                    <a:pt x="119" y="36"/>
                    <a:pt x="120" y="36"/>
                  </a:cubicBezTo>
                  <a:cubicBezTo>
                    <a:pt x="122" y="36"/>
                    <a:pt x="126" y="35"/>
                    <a:pt x="128" y="34"/>
                  </a:cubicBezTo>
                  <a:cubicBezTo>
                    <a:pt x="130" y="34"/>
                    <a:pt x="132" y="32"/>
                    <a:pt x="133" y="31"/>
                  </a:cubicBezTo>
                  <a:cubicBezTo>
                    <a:pt x="135" y="29"/>
                    <a:pt x="139" y="24"/>
                    <a:pt x="141" y="22"/>
                  </a:cubicBezTo>
                  <a:cubicBezTo>
                    <a:pt x="143" y="21"/>
                    <a:pt x="147" y="17"/>
                    <a:pt x="149" y="16"/>
                  </a:cubicBezTo>
                  <a:cubicBezTo>
                    <a:pt x="152" y="15"/>
                    <a:pt x="158" y="13"/>
                    <a:pt x="161" y="12"/>
                  </a:cubicBezTo>
                  <a:cubicBezTo>
                    <a:pt x="163" y="11"/>
                    <a:pt x="167" y="11"/>
                    <a:pt x="169" y="11"/>
                  </a:cubicBezTo>
                  <a:cubicBezTo>
                    <a:pt x="170" y="11"/>
                    <a:pt x="174" y="11"/>
                    <a:pt x="175" y="12"/>
                  </a:cubicBezTo>
                  <a:cubicBezTo>
                    <a:pt x="177" y="12"/>
                    <a:pt x="179" y="14"/>
                    <a:pt x="180" y="15"/>
                  </a:cubicBezTo>
                  <a:cubicBezTo>
                    <a:pt x="182" y="16"/>
                    <a:pt x="187" y="16"/>
                    <a:pt x="189" y="17"/>
                  </a:cubicBezTo>
                  <a:cubicBezTo>
                    <a:pt x="191" y="18"/>
                    <a:pt x="194" y="21"/>
                    <a:pt x="196" y="22"/>
                  </a:cubicBezTo>
                  <a:cubicBezTo>
                    <a:pt x="198" y="24"/>
                    <a:pt x="202" y="28"/>
                    <a:pt x="203" y="30"/>
                  </a:cubicBezTo>
                  <a:cubicBezTo>
                    <a:pt x="205" y="32"/>
                    <a:pt x="207" y="38"/>
                    <a:pt x="209" y="40"/>
                  </a:cubicBezTo>
                  <a:cubicBezTo>
                    <a:pt x="210" y="41"/>
                    <a:pt x="212" y="44"/>
                    <a:pt x="214" y="44"/>
                  </a:cubicBezTo>
                  <a:cubicBezTo>
                    <a:pt x="215" y="45"/>
                    <a:pt x="219" y="44"/>
                    <a:pt x="221" y="44"/>
                  </a:cubicBezTo>
                  <a:cubicBezTo>
                    <a:pt x="223" y="44"/>
                    <a:pt x="226" y="43"/>
                    <a:pt x="228" y="42"/>
                  </a:cubicBezTo>
                  <a:cubicBezTo>
                    <a:pt x="229" y="42"/>
                    <a:pt x="231" y="42"/>
                    <a:pt x="232" y="42"/>
                  </a:cubicBezTo>
                  <a:cubicBezTo>
                    <a:pt x="234" y="43"/>
                    <a:pt x="238" y="43"/>
                    <a:pt x="240" y="44"/>
                  </a:cubicBezTo>
                  <a:cubicBezTo>
                    <a:pt x="242" y="44"/>
                    <a:pt x="246" y="44"/>
                    <a:pt x="248" y="45"/>
                  </a:cubicBezTo>
                  <a:cubicBezTo>
                    <a:pt x="249" y="45"/>
                    <a:pt x="251" y="45"/>
                    <a:pt x="251" y="45"/>
                  </a:cubicBezTo>
                  <a:cubicBezTo>
                    <a:pt x="252" y="46"/>
                    <a:pt x="252" y="49"/>
                    <a:pt x="252" y="50"/>
                  </a:cubicBezTo>
                  <a:cubicBezTo>
                    <a:pt x="253" y="52"/>
                    <a:pt x="253" y="56"/>
                    <a:pt x="254" y="57"/>
                  </a:cubicBezTo>
                  <a:cubicBezTo>
                    <a:pt x="255" y="58"/>
                    <a:pt x="258" y="60"/>
                    <a:pt x="260" y="61"/>
                  </a:cubicBezTo>
                  <a:cubicBezTo>
                    <a:pt x="261" y="61"/>
                    <a:pt x="265" y="61"/>
                    <a:pt x="267" y="60"/>
                  </a:cubicBezTo>
                  <a:cubicBezTo>
                    <a:pt x="269" y="59"/>
                    <a:pt x="272" y="56"/>
                    <a:pt x="274" y="54"/>
                  </a:cubicBezTo>
                  <a:cubicBezTo>
                    <a:pt x="275" y="52"/>
                    <a:pt x="276" y="49"/>
                    <a:pt x="278" y="47"/>
                  </a:cubicBezTo>
                  <a:cubicBezTo>
                    <a:pt x="279" y="45"/>
                    <a:pt x="283" y="41"/>
                    <a:pt x="285" y="39"/>
                  </a:cubicBezTo>
                  <a:cubicBezTo>
                    <a:pt x="287" y="38"/>
                    <a:pt x="291" y="34"/>
                    <a:pt x="293" y="33"/>
                  </a:cubicBezTo>
                  <a:cubicBezTo>
                    <a:pt x="296" y="31"/>
                    <a:pt x="301" y="28"/>
                    <a:pt x="303" y="28"/>
                  </a:cubicBezTo>
                  <a:cubicBezTo>
                    <a:pt x="307" y="27"/>
                    <a:pt x="313" y="27"/>
                    <a:pt x="316" y="27"/>
                  </a:cubicBezTo>
                  <a:cubicBezTo>
                    <a:pt x="318" y="26"/>
                    <a:pt x="323" y="27"/>
                    <a:pt x="325" y="26"/>
                  </a:cubicBezTo>
                  <a:cubicBezTo>
                    <a:pt x="327" y="26"/>
                    <a:pt x="330" y="24"/>
                    <a:pt x="332" y="23"/>
                  </a:cubicBezTo>
                  <a:cubicBezTo>
                    <a:pt x="333" y="23"/>
                    <a:pt x="335" y="22"/>
                    <a:pt x="337" y="22"/>
                  </a:cubicBezTo>
                  <a:cubicBezTo>
                    <a:pt x="338" y="22"/>
                    <a:pt x="342" y="22"/>
                    <a:pt x="344" y="22"/>
                  </a:cubicBezTo>
                  <a:cubicBezTo>
                    <a:pt x="345" y="22"/>
                    <a:pt x="348" y="20"/>
                    <a:pt x="349" y="19"/>
                  </a:cubicBezTo>
                  <a:cubicBezTo>
                    <a:pt x="351" y="17"/>
                    <a:pt x="355" y="14"/>
                    <a:pt x="357" y="12"/>
                  </a:cubicBezTo>
                  <a:cubicBezTo>
                    <a:pt x="359" y="11"/>
                    <a:pt x="363" y="8"/>
                    <a:pt x="365" y="7"/>
                  </a:cubicBezTo>
                  <a:cubicBezTo>
                    <a:pt x="367" y="6"/>
                    <a:pt x="371" y="4"/>
                    <a:pt x="373" y="3"/>
                  </a:cubicBezTo>
                  <a:cubicBezTo>
                    <a:pt x="374" y="3"/>
                    <a:pt x="378" y="0"/>
                    <a:pt x="379" y="0"/>
                  </a:cubicBezTo>
                  <a:cubicBezTo>
                    <a:pt x="380" y="0"/>
                    <a:pt x="382" y="1"/>
                    <a:pt x="383" y="1"/>
                  </a:cubicBezTo>
                  <a:cubicBezTo>
                    <a:pt x="384" y="2"/>
                    <a:pt x="387" y="5"/>
                    <a:pt x="388" y="7"/>
                  </a:cubicBezTo>
                  <a:cubicBezTo>
                    <a:pt x="390" y="9"/>
                    <a:pt x="391" y="15"/>
                    <a:pt x="393" y="18"/>
                  </a:cubicBezTo>
                  <a:cubicBezTo>
                    <a:pt x="394" y="20"/>
                    <a:pt x="399" y="23"/>
                    <a:pt x="401" y="24"/>
                  </a:cubicBezTo>
                  <a:cubicBezTo>
                    <a:pt x="403" y="26"/>
                    <a:pt x="407" y="28"/>
                    <a:pt x="409" y="30"/>
                  </a:cubicBezTo>
                  <a:cubicBezTo>
                    <a:pt x="410" y="31"/>
                    <a:pt x="411" y="33"/>
                    <a:pt x="411" y="34"/>
                  </a:cubicBezTo>
                  <a:cubicBezTo>
                    <a:pt x="412" y="35"/>
                    <a:pt x="413" y="38"/>
                    <a:pt x="413" y="40"/>
                  </a:cubicBezTo>
                  <a:cubicBezTo>
                    <a:pt x="414" y="42"/>
                    <a:pt x="414" y="48"/>
                    <a:pt x="415" y="50"/>
                  </a:cubicBezTo>
                  <a:cubicBezTo>
                    <a:pt x="415" y="53"/>
                    <a:pt x="416" y="59"/>
                    <a:pt x="417" y="62"/>
                  </a:cubicBezTo>
                  <a:cubicBezTo>
                    <a:pt x="418" y="64"/>
                    <a:pt x="422" y="68"/>
                    <a:pt x="424" y="71"/>
                  </a:cubicBezTo>
                  <a:cubicBezTo>
                    <a:pt x="425" y="72"/>
                    <a:pt x="428" y="75"/>
                    <a:pt x="429" y="76"/>
                  </a:cubicBezTo>
                  <a:cubicBezTo>
                    <a:pt x="430" y="77"/>
                    <a:pt x="431" y="80"/>
                    <a:pt x="433" y="81"/>
                  </a:cubicBezTo>
                  <a:cubicBezTo>
                    <a:pt x="433" y="81"/>
                    <a:pt x="435" y="82"/>
                    <a:pt x="436" y="82"/>
                  </a:cubicBezTo>
                  <a:cubicBezTo>
                    <a:pt x="438" y="83"/>
                    <a:pt x="441" y="82"/>
                    <a:pt x="443" y="82"/>
                  </a:cubicBezTo>
                  <a:cubicBezTo>
                    <a:pt x="444" y="83"/>
                    <a:pt x="447" y="84"/>
                    <a:pt x="448" y="84"/>
                  </a:cubicBezTo>
                  <a:cubicBezTo>
                    <a:pt x="451" y="86"/>
                    <a:pt x="457" y="90"/>
                    <a:pt x="460" y="93"/>
                  </a:cubicBezTo>
                  <a:cubicBezTo>
                    <a:pt x="463" y="95"/>
                    <a:pt x="467" y="100"/>
                    <a:pt x="470" y="103"/>
                  </a:cubicBezTo>
                  <a:cubicBezTo>
                    <a:pt x="471" y="104"/>
                    <a:pt x="475" y="108"/>
                    <a:pt x="476" y="110"/>
                  </a:cubicBezTo>
                  <a:cubicBezTo>
                    <a:pt x="478" y="111"/>
                    <a:pt x="479" y="114"/>
                    <a:pt x="481" y="115"/>
                  </a:cubicBezTo>
                  <a:cubicBezTo>
                    <a:pt x="481" y="115"/>
                    <a:pt x="481" y="115"/>
                    <a:pt x="481" y="115"/>
                  </a:cubicBezTo>
                  <a:cubicBezTo>
                    <a:pt x="481" y="116"/>
                    <a:pt x="481" y="118"/>
                    <a:pt x="481" y="118"/>
                  </a:cubicBezTo>
                  <a:cubicBezTo>
                    <a:pt x="482" y="120"/>
                    <a:pt x="485" y="122"/>
                    <a:pt x="486" y="123"/>
                  </a:cubicBezTo>
                  <a:cubicBezTo>
                    <a:pt x="487" y="124"/>
                    <a:pt x="488" y="127"/>
                    <a:pt x="488" y="128"/>
                  </a:cubicBezTo>
                  <a:cubicBezTo>
                    <a:pt x="489" y="129"/>
                    <a:pt x="490" y="133"/>
                    <a:pt x="489" y="134"/>
                  </a:cubicBezTo>
                  <a:cubicBezTo>
                    <a:pt x="489" y="135"/>
                    <a:pt x="487" y="135"/>
                    <a:pt x="487" y="135"/>
                  </a:cubicBezTo>
                  <a:cubicBezTo>
                    <a:pt x="486" y="136"/>
                    <a:pt x="484" y="135"/>
                    <a:pt x="483" y="136"/>
                  </a:cubicBezTo>
                  <a:cubicBezTo>
                    <a:pt x="483" y="136"/>
                    <a:pt x="483" y="138"/>
                    <a:pt x="482" y="138"/>
                  </a:cubicBezTo>
                  <a:cubicBezTo>
                    <a:pt x="482" y="139"/>
                    <a:pt x="480" y="139"/>
                    <a:pt x="480" y="140"/>
                  </a:cubicBezTo>
                  <a:cubicBezTo>
                    <a:pt x="480" y="140"/>
                    <a:pt x="481" y="143"/>
                    <a:pt x="482" y="143"/>
                  </a:cubicBezTo>
                  <a:cubicBezTo>
                    <a:pt x="482" y="144"/>
                    <a:pt x="484" y="145"/>
                    <a:pt x="485" y="145"/>
                  </a:cubicBezTo>
                  <a:cubicBezTo>
                    <a:pt x="486" y="145"/>
                    <a:pt x="489" y="146"/>
                    <a:pt x="491" y="147"/>
                  </a:cubicBezTo>
                  <a:cubicBezTo>
                    <a:pt x="491" y="147"/>
                    <a:pt x="492" y="148"/>
                    <a:pt x="491" y="148"/>
                  </a:cubicBezTo>
                  <a:cubicBezTo>
                    <a:pt x="491" y="149"/>
                    <a:pt x="489" y="149"/>
                    <a:pt x="488" y="149"/>
                  </a:cubicBezTo>
                  <a:cubicBezTo>
                    <a:pt x="487" y="150"/>
                    <a:pt x="485" y="152"/>
                    <a:pt x="484" y="153"/>
                  </a:cubicBezTo>
                  <a:cubicBezTo>
                    <a:pt x="483" y="153"/>
                    <a:pt x="482" y="155"/>
                    <a:pt x="481" y="155"/>
                  </a:cubicBezTo>
                  <a:cubicBezTo>
                    <a:pt x="481" y="156"/>
                    <a:pt x="479" y="157"/>
                    <a:pt x="479" y="157"/>
                  </a:cubicBezTo>
                  <a:cubicBezTo>
                    <a:pt x="478" y="157"/>
                    <a:pt x="477" y="156"/>
                    <a:pt x="476" y="155"/>
                  </a:cubicBezTo>
                  <a:cubicBezTo>
                    <a:pt x="476" y="155"/>
                    <a:pt x="474" y="155"/>
                    <a:pt x="474" y="155"/>
                  </a:cubicBezTo>
                  <a:cubicBezTo>
                    <a:pt x="473" y="156"/>
                    <a:pt x="472" y="157"/>
                    <a:pt x="472" y="158"/>
                  </a:cubicBezTo>
                  <a:cubicBezTo>
                    <a:pt x="472" y="159"/>
                    <a:pt x="472" y="161"/>
                    <a:pt x="472" y="163"/>
                  </a:cubicBezTo>
                  <a:cubicBezTo>
                    <a:pt x="471" y="164"/>
                    <a:pt x="469" y="167"/>
                    <a:pt x="470" y="168"/>
                  </a:cubicBezTo>
                  <a:cubicBezTo>
                    <a:pt x="470" y="168"/>
                    <a:pt x="473" y="166"/>
                    <a:pt x="474" y="167"/>
                  </a:cubicBezTo>
                  <a:cubicBezTo>
                    <a:pt x="475" y="167"/>
                    <a:pt x="477" y="170"/>
                    <a:pt x="478" y="171"/>
                  </a:cubicBezTo>
                  <a:cubicBezTo>
                    <a:pt x="479" y="173"/>
                    <a:pt x="481" y="176"/>
                    <a:pt x="482" y="178"/>
                  </a:cubicBezTo>
                  <a:cubicBezTo>
                    <a:pt x="482" y="179"/>
                    <a:pt x="483" y="181"/>
                    <a:pt x="483" y="182"/>
                  </a:cubicBezTo>
                  <a:cubicBezTo>
                    <a:pt x="483" y="183"/>
                    <a:pt x="482" y="184"/>
                    <a:pt x="482" y="185"/>
                  </a:cubicBezTo>
                  <a:cubicBezTo>
                    <a:pt x="481" y="185"/>
                    <a:pt x="479" y="185"/>
                    <a:pt x="478" y="186"/>
                  </a:cubicBezTo>
                  <a:cubicBezTo>
                    <a:pt x="478" y="186"/>
                    <a:pt x="477" y="189"/>
                    <a:pt x="477" y="190"/>
                  </a:cubicBezTo>
                  <a:cubicBezTo>
                    <a:pt x="477" y="191"/>
                    <a:pt x="477" y="194"/>
                    <a:pt x="476" y="196"/>
                  </a:cubicBezTo>
                  <a:cubicBezTo>
                    <a:pt x="476" y="197"/>
                    <a:pt x="476" y="200"/>
                    <a:pt x="475" y="202"/>
                  </a:cubicBezTo>
                  <a:cubicBezTo>
                    <a:pt x="475" y="203"/>
                    <a:pt x="473" y="204"/>
                    <a:pt x="472" y="204"/>
                  </a:cubicBezTo>
                  <a:cubicBezTo>
                    <a:pt x="470" y="204"/>
                    <a:pt x="467" y="204"/>
                    <a:pt x="466" y="205"/>
                  </a:cubicBezTo>
                  <a:cubicBezTo>
                    <a:pt x="465" y="205"/>
                    <a:pt x="463" y="206"/>
                    <a:pt x="462" y="207"/>
                  </a:cubicBezTo>
                  <a:cubicBezTo>
                    <a:pt x="462" y="208"/>
                    <a:pt x="462" y="209"/>
                    <a:pt x="462" y="210"/>
                  </a:cubicBezTo>
                  <a:cubicBezTo>
                    <a:pt x="462" y="211"/>
                    <a:pt x="464" y="211"/>
                    <a:pt x="465" y="211"/>
                  </a:cubicBezTo>
                  <a:cubicBezTo>
                    <a:pt x="465" y="211"/>
                    <a:pt x="467" y="212"/>
                    <a:pt x="467" y="212"/>
                  </a:cubicBezTo>
                  <a:cubicBezTo>
                    <a:pt x="467" y="213"/>
                    <a:pt x="467" y="214"/>
                    <a:pt x="466" y="215"/>
                  </a:cubicBezTo>
                  <a:cubicBezTo>
                    <a:pt x="466" y="216"/>
                    <a:pt x="465" y="216"/>
                    <a:pt x="464" y="217"/>
                  </a:cubicBezTo>
                  <a:cubicBezTo>
                    <a:pt x="463" y="217"/>
                    <a:pt x="461" y="217"/>
                    <a:pt x="461" y="218"/>
                  </a:cubicBezTo>
                  <a:cubicBezTo>
                    <a:pt x="460" y="219"/>
                    <a:pt x="459" y="222"/>
                    <a:pt x="459" y="224"/>
                  </a:cubicBezTo>
                  <a:cubicBezTo>
                    <a:pt x="459" y="226"/>
                    <a:pt x="458" y="229"/>
                    <a:pt x="458" y="231"/>
                  </a:cubicBezTo>
                  <a:cubicBezTo>
                    <a:pt x="458" y="233"/>
                    <a:pt x="460" y="235"/>
                    <a:pt x="460" y="237"/>
                  </a:cubicBezTo>
                  <a:cubicBezTo>
                    <a:pt x="461" y="238"/>
                    <a:pt x="462" y="241"/>
                    <a:pt x="462" y="242"/>
                  </a:cubicBezTo>
                  <a:cubicBezTo>
                    <a:pt x="462" y="244"/>
                    <a:pt x="462" y="247"/>
                    <a:pt x="463" y="249"/>
                  </a:cubicBezTo>
                  <a:cubicBezTo>
                    <a:pt x="463" y="252"/>
                    <a:pt x="464" y="257"/>
                    <a:pt x="465" y="260"/>
                  </a:cubicBezTo>
                  <a:cubicBezTo>
                    <a:pt x="465" y="261"/>
                    <a:pt x="466" y="263"/>
                    <a:pt x="466" y="263"/>
                  </a:cubicBezTo>
                  <a:cubicBezTo>
                    <a:pt x="467" y="264"/>
                    <a:pt x="470" y="265"/>
                    <a:pt x="471" y="266"/>
                  </a:cubicBezTo>
                  <a:cubicBezTo>
                    <a:pt x="472" y="266"/>
                    <a:pt x="475" y="267"/>
                    <a:pt x="476" y="268"/>
                  </a:cubicBezTo>
                  <a:cubicBezTo>
                    <a:pt x="476" y="268"/>
                    <a:pt x="478" y="269"/>
                    <a:pt x="478" y="270"/>
                  </a:cubicBezTo>
                  <a:cubicBezTo>
                    <a:pt x="478" y="271"/>
                    <a:pt x="478" y="272"/>
                    <a:pt x="478" y="273"/>
                  </a:cubicBezTo>
                  <a:cubicBezTo>
                    <a:pt x="478" y="273"/>
                    <a:pt x="477" y="275"/>
                    <a:pt x="477" y="275"/>
                  </a:cubicBezTo>
                  <a:cubicBezTo>
                    <a:pt x="468" y="270"/>
                    <a:pt x="468" y="270"/>
                    <a:pt x="468" y="270"/>
                  </a:cubicBezTo>
                  <a:cubicBezTo>
                    <a:pt x="468" y="281"/>
                    <a:pt x="468" y="281"/>
                    <a:pt x="468" y="281"/>
                  </a:cubicBezTo>
                  <a:lnTo>
                    <a:pt x="464" y="287"/>
                  </a:lnTo>
                  <a:close/>
                </a:path>
              </a:pathLst>
            </a:custGeom>
            <a:solidFill>
              <a:srgbClr val="FFC000"/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4687998F-744A-BF88-7C92-3449A4CB3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750" y="1928813"/>
              <a:ext cx="901700" cy="874713"/>
            </a:xfrm>
            <a:custGeom>
              <a:avLst/>
              <a:gdLst>
                <a:gd name="T0" fmla="*/ 465 w 474"/>
                <a:gd name="T1" fmla="*/ 178 h 460"/>
                <a:gd name="T2" fmla="*/ 455 w 474"/>
                <a:gd name="T3" fmla="*/ 186 h 460"/>
                <a:gd name="T4" fmla="*/ 426 w 474"/>
                <a:gd name="T5" fmla="*/ 186 h 460"/>
                <a:gd name="T6" fmla="*/ 429 w 474"/>
                <a:gd name="T7" fmla="*/ 216 h 460"/>
                <a:gd name="T8" fmla="*/ 439 w 474"/>
                <a:gd name="T9" fmla="*/ 245 h 460"/>
                <a:gd name="T10" fmla="*/ 457 w 474"/>
                <a:gd name="T11" fmla="*/ 276 h 460"/>
                <a:gd name="T12" fmla="*/ 417 w 474"/>
                <a:gd name="T13" fmla="*/ 331 h 460"/>
                <a:gd name="T14" fmla="*/ 413 w 474"/>
                <a:gd name="T15" fmla="*/ 342 h 460"/>
                <a:gd name="T16" fmla="*/ 363 w 474"/>
                <a:gd name="T17" fmla="*/ 326 h 460"/>
                <a:gd name="T18" fmla="*/ 328 w 474"/>
                <a:gd name="T19" fmla="*/ 378 h 460"/>
                <a:gd name="T20" fmla="*/ 314 w 474"/>
                <a:gd name="T21" fmla="*/ 382 h 460"/>
                <a:gd name="T22" fmla="*/ 333 w 474"/>
                <a:gd name="T23" fmla="*/ 352 h 460"/>
                <a:gd name="T24" fmla="*/ 314 w 474"/>
                <a:gd name="T25" fmla="*/ 347 h 460"/>
                <a:gd name="T26" fmla="*/ 260 w 474"/>
                <a:gd name="T27" fmla="*/ 358 h 460"/>
                <a:gd name="T28" fmla="*/ 204 w 474"/>
                <a:gd name="T29" fmla="*/ 407 h 460"/>
                <a:gd name="T30" fmla="*/ 194 w 474"/>
                <a:gd name="T31" fmla="*/ 403 h 460"/>
                <a:gd name="T32" fmla="*/ 181 w 474"/>
                <a:gd name="T33" fmla="*/ 363 h 460"/>
                <a:gd name="T34" fmla="*/ 173 w 474"/>
                <a:gd name="T35" fmla="*/ 376 h 460"/>
                <a:gd name="T36" fmla="*/ 190 w 474"/>
                <a:gd name="T37" fmla="*/ 419 h 460"/>
                <a:gd name="T38" fmla="*/ 188 w 474"/>
                <a:gd name="T39" fmla="*/ 426 h 460"/>
                <a:gd name="T40" fmla="*/ 169 w 474"/>
                <a:gd name="T41" fmla="*/ 459 h 460"/>
                <a:gd name="T42" fmla="*/ 179 w 474"/>
                <a:gd name="T43" fmla="*/ 432 h 460"/>
                <a:gd name="T44" fmla="*/ 171 w 474"/>
                <a:gd name="T45" fmla="*/ 411 h 460"/>
                <a:gd name="T46" fmla="*/ 153 w 474"/>
                <a:gd name="T47" fmla="*/ 408 h 460"/>
                <a:gd name="T48" fmla="*/ 148 w 474"/>
                <a:gd name="T49" fmla="*/ 429 h 460"/>
                <a:gd name="T50" fmla="*/ 142 w 474"/>
                <a:gd name="T51" fmla="*/ 438 h 460"/>
                <a:gd name="T52" fmla="*/ 138 w 474"/>
                <a:gd name="T53" fmla="*/ 448 h 460"/>
                <a:gd name="T54" fmla="*/ 131 w 474"/>
                <a:gd name="T55" fmla="*/ 410 h 460"/>
                <a:gd name="T56" fmla="*/ 103 w 474"/>
                <a:gd name="T57" fmla="*/ 387 h 460"/>
                <a:gd name="T58" fmla="*/ 81 w 474"/>
                <a:gd name="T59" fmla="*/ 382 h 460"/>
                <a:gd name="T60" fmla="*/ 83 w 474"/>
                <a:gd name="T61" fmla="*/ 361 h 460"/>
                <a:gd name="T62" fmla="*/ 67 w 474"/>
                <a:gd name="T63" fmla="*/ 356 h 460"/>
                <a:gd name="T64" fmla="*/ 81 w 474"/>
                <a:gd name="T65" fmla="*/ 344 h 460"/>
                <a:gd name="T66" fmla="*/ 84 w 474"/>
                <a:gd name="T67" fmla="*/ 329 h 460"/>
                <a:gd name="T68" fmla="*/ 85 w 474"/>
                <a:gd name="T69" fmla="*/ 313 h 460"/>
                <a:gd name="T70" fmla="*/ 76 w 474"/>
                <a:gd name="T71" fmla="*/ 296 h 460"/>
                <a:gd name="T72" fmla="*/ 55 w 474"/>
                <a:gd name="T73" fmla="*/ 278 h 460"/>
                <a:gd name="T74" fmla="*/ 44 w 474"/>
                <a:gd name="T75" fmla="*/ 221 h 460"/>
                <a:gd name="T76" fmla="*/ 0 w 474"/>
                <a:gd name="T77" fmla="*/ 193 h 460"/>
                <a:gd name="T78" fmla="*/ 24 w 474"/>
                <a:gd name="T79" fmla="*/ 162 h 460"/>
                <a:gd name="T80" fmla="*/ 65 w 474"/>
                <a:gd name="T81" fmla="*/ 151 h 460"/>
                <a:gd name="T82" fmla="*/ 95 w 474"/>
                <a:gd name="T83" fmla="*/ 171 h 460"/>
                <a:gd name="T84" fmla="*/ 133 w 474"/>
                <a:gd name="T85" fmla="*/ 171 h 460"/>
                <a:gd name="T86" fmla="*/ 161 w 474"/>
                <a:gd name="T87" fmla="*/ 136 h 460"/>
                <a:gd name="T88" fmla="*/ 161 w 474"/>
                <a:gd name="T89" fmla="*/ 113 h 460"/>
                <a:gd name="T90" fmla="*/ 146 w 474"/>
                <a:gd name="T91" fmla="*/ 105 h 460"/>
                <a:gd name="T92" fmla="*/ 124 w 474"/>
                <a:gd name="T93" fmla="*/ 136 h 460"/>
                <a:gd name="T94" fmla="*/ 105 w 474"/>
                <a:gd name="T95" fmla="*/ 124 h 460"/>
                <a:gd name="T96" fmla="*/ 106 w 474"/>
                <a:gd name="T97" fmla="*/ 98 h 460"/>
                <a:gd name="T98" fmla="*/ 102 w 474"/>
                <a:gd name="T99" fmla="*/ 76 h 460"/>
                <a:gd name="T100" fmla="*/ 97 w 474"/>
                <a:gd name="T101" fmla="*/ 53 h 460"/>
                <a:gd name="T102" fmla="*/ 89 w 474"/>
                <a:gd name="T103" fmla="*/ 25 h 460"/>
                <a:gd name="T104" fmla="*/ 129 w 474"/>
                <a:gd name="T105" fmla="*/ 35 h 460"/>
                <a:gd name="T106" fmla="*/ 137 w 474"/>
                <a:gd name="T107" fmla="*/ 64 h 460"/>
                <a:gd name="T108" fmla="*/ 128 w 474"/>
                <a:gd name="T109" fmla="*/ 17 h 460"/>
                <a:gd name="T110" fmla="*/ 163 w 474"/>
                <a:gd name="T111" fmla="*/ 2 h 460"/>
                <a:gd name="T112" fmla="*/ 258 w 474"/>
                <a:gd name="T113" fmla="*/ 13 h 460"/>
                <a:gd name="T114" fmla="*/ 288 w 474"/>
                <a:gd name="T115" fmla="*/ 58 h 460"/>
                <a:gd name="T116" fmla="*/ 350 w 474"/>
                <a:gd name="T117" fmla="*/ 68 h 460"/>
                <a:gd name="T118" fmla="*/ 383 w 474"/>
                <a:gd name="T119" fmla="*/ 101 h 460"/>
                <a:gd name="T120" fmla="*/ 418 w 474"/>
                <a:gd name="T121" fmla="*/ 131 h 460"/>
                <a:gd name="T122" fmla="*/ 437 w 474"/>
                <a:gd name="T123" fmla="*/ 134 h 460"/>
                <a:gd name="T124" fmla="*/ 462 w 474"/>
                <a:gd name="T125" fmla="*/ 147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74" h="460">
                  <a:moveTo>
                    <a:pt x="473" y="148"/>
                  </a:moveTo>
                  <a:cubicBezTo>
                    <a:pt x="474" y="149"/>
                    <a:pt x="473" y="151"/>
                    <a:pt x="473" y="153"/>
                  </a:cubicBezTo>
                  <a:cubicBezTo>
                    <a:pt x="473" y="155"/>
                    <a:pt x="472" y="158"/>
                    <a:pt x="471" y="160"/>
                  </a:cubicBezTo>
                  <a:cubicBezTo>
                    <a:pt x="471" y="162"/>
                    <a:pt x="469" y="166"/>
                    <a:pt x="469" y="168"/>
                  </a:cubicBezTo>
                  <a:cubicBezTo>
                    <a:pt x="469" y="169"/>
                    <a:pt x="470" y="172"/>
                    <a:pt x="470" y="173"/>
                  </a:cubicBezTo>
                  <a:cubicBezTo>
                    <a:pt x="470" y="174"/>
                    <a:pt x="469" y="176"/>
                    <a:pt x="468" y="177"/>
                  </a:cubicBezTo>
                  <a:cubicBezTo>
                    <a:pt x="468" y="178"/>
                    <a:pt x="466" y="179"/>
                    <a:pt x="465" y="178"/>
                  </a:cubicBezTo>
                  <a:cubicBezTo>
                    <a:pt x="464" y="178"/>
                    <a:pt x="464" y="176"/>
                    <a:pt x="464" y="175"/>
                  </a:cubicBezTo>
                  <a:cubicBezTo>
                    <a:pt x="463" y="174"/>
                    <a:pt x="462" y="172"/>
                    <a:pt x="461" y="171"/>
                  </a:cubicBezTo>
                  <a:cubicBezTo>
                    <a:pt x="460" y="170"/>
                    <a:pt x="459" y="169"/>
                    <a:pt x="458" y="169"/>
                  </a:cubicBezTo>
                  <a:cubicBezTo>
                    <a:pt x="457" y="169"/>
                    <a:pt x="455" y="170"/>
                    <a:pt x="455" y="170"/>
                  </a:cubicBezTo>
                  <a:cubicBezTo>
                    <a:pt x="454" y="171"/>
                    <a:pt x="454" y="174"/>
                    <a:pt x="454" y="175"/>
                  </a:cubicBezTo>
                  <a:cubicBezTo>
                    <a:pt x="454" y="177"/>
                    <a:pt x="455" y="180"/>
                    <a:pt x="455" y="182"/>
                  </a:cubicBezTo>
                  <a:cubicBezTo>
                    <a:pt x="455" y="183"/>
                    <a:pt x="455" y="185"/>
                    <a:pt x="455" y="186"/>
                  </a:cubicBezTo>
                  <a:cubicBezTo>
                    <a:pt x="455" y="187"/>
                    <a:pt x="453" y="188"/>
                    <a:pt x="452" y="189"/>
                  </a:cubicBezTo>
                  <a:cubicBezTo>
                    <a:pt x="450" y="190"/>
                    <a:pt x="446" y="191"/>
                    <a:pt x="444" y="191"/>
                  </a:cubicBezTo>
                  <a:cubicBezTo>
                    <a:pt x="442" y="191"/>
                    <a:pt x="440" y="192"/>
                    <a:pt x="438" y="192"/>
                  </a:cubicBezTo>
                  <a:cubicBezTo>
                    <a:pt x="438" y="191"/>
                    <a:pt x="437" y="190"/>
                    <a:pt x="436" y="190"/>
                  </a:cubicBezTo>
                  <a:cubicBezTo>
                    <a:pt x="435" y="190"/>
                    <a:pt x="433" y="190"/>
                    <a:pt x="432" y="190"/>
                  </a:cubicBezTo>
                  <a:cubicBezTo>
                    <a:pt x="431" y="190"/>
                    <a:pt x="430" y="189"/>
                    <a:pt x="429" y="189"/>
                  </a:cubicBezTo>
                  <a:cubicBezTo>
                    <a:pt x="428" y="188"/>
                    <a:pt x="427" y="186"/>
                    <a:pt x="426" y="186"/>
                  </a:cubicBezTo>
                  <a:cubicBezTo>
                    <a:pt x="424" y="185"/>
                    <a:pt x="422" y="186"/>
                    <a:pt x="421" y="187"/>
                  </a:cubicBezTo>
                  <a:cubicBezTo>
                    <a:pt x="420" y="188"/>
                    <a:pt x="421" y="191"/>
                    <a:pt x="421" y="192"/>
                  </a:cubicBezTo>
                  <a:cubicBezTo>
                    <a:pt x="421" y="193"/>
                    <a:pt x="422" y="194"/>
                    <a:pt x="423" y="194"/>
                  </a:cubicBezTo>
                  <a:cubicBezTo>
                    <a:pt x="424" y="196"/>
                    <a:pt x="425" y="200"/>
                    <a:pt x="425" y="201"/>
                  </a:cubicBezTo>
                  <a:cubicBezTo>
                    <a:pt x="426" y="204"/>
                    <a:pt x="428" y="208"/>
                    <a:pt x="429" y="210"/>
                  </a:cubicBezTo>
                  <a:cubicBezTo>
                    <a:pt x="430" y="211"/>
                    <a:pt x="431" y="213"/>
                    <a:pt x="431" y="213"/>
                  </a:cubicBezTo>
                  <a:cubicBezTo>
                    <a:pt x="431" y="214"/>
                    <a:pt x="430" y="216"/>
                    <a:pt x="429" y="216"/>
                  </a:cubicBezTo>
                  <a:cubicBezTo>
                    <a:pt x="428" y="217"/>
                    <a:pt x="422" y="214"/>
                    <a:pt x="421" y="216"/>
                  </a:cubicBezTo>
                  <a:cubicBezTo>
                    <a:pt x="420" y="217"/>
                    <a:pt x="421" y="218"/>
                    <a:pt x="422" y="219"/>
                  </a:cubicBezTo>
                  <a:cubicBezTo>
                    <a:pt x="423" y="221"/>
                    <a:pt x="425" y="224"/>
                    <a:pt x="427" y="225"/>
                  </a:cubicBezTo>
                  <a:cubicBezTo>
                    <a:pt x="428" y="226"/>
                    <a:pt x="431" y="228"/>
                    <a:pt x="433" y="229"/>
                  </a:cubicBezTo>
                  <a:cubicBezTo>
                    <a:pt x="434" y="230"/>
                    <a:pt x="438" y="232"/>
                    <a:pt x="439" y="234"/>
                  </a:cubicBezTo>
                  <a:cubicBezTo>
                    <a:pt x="440" y="236"/>
                    <a:pt x="441" y="239"/>
                    <a:pt x="441" y="241"/>
                  </a:cubicBezTo>
                  <a:cubicBezTo>
                    <a:pt x="441" y="242"/>
                    <a:pt x="439" y="245"/>
                    <a:pt x="439" y="245"/>
                  </a:cubicBezTo>
                  <a:cubicBezTo>
                    <a:pt x="445" y="251"/>
                    <a:pt x="445" y="251"/>
                    <a:pt x="445" y="251"/>
                  </a:cubicBezTo>
                  <a:cubicBezTo>
                    <a:pt x="453" y="249"/>
                    <a:pt x="453" y="249"/>
                    <a:pt x="453" y="249"/>
                  </a:cubicBezTo>
                  <a:cubicBezTo>
                    <a:pt x="458" y="245"/>
                    <a:pt x="458" y="245"/>
                    <a:pt x="458" y="245"/>
                  </a:cubicBezTo>
                  <a:cubicBezTo>
                    <a:pt x="463" y="250"/>
                    <a:pt x="463" y="250"/>
                    <a:pt x="463" y="250"/>
                  </a:cubicBezTo>
                  <a:cubicBezTo>
                    <a:pt x="465" y="263"/>
                    <a:pt x="465" y="263"/>
                    <a:pt x="465" y="263"/>
                  </a:cubicBezTo>
                  <a:cubicBezTo>
                    <a:pt x="465" y="271"/>
                    <a:pt x="465" y="271"/>
                    <a:pt x="465" y="271"/>
                  </a:cubicBezTo>
                  <a:cubicBezTo>
                    <a:pt x="457" y="276"/>
                    <a:pt x="457" y="276"/>
                    <a:pt x="457" y="276"/>
                  </a:cubicBezTo>
                  <a:cubicBezTo>
                    <a:pt x="450" y="273"/>
                    <a:pt x="450" y="273"/>
                    <a:pt x="450" y="273"/>
                  </a:cubicBezTo>
                  <a:cubicBezTo>
                    <a:pt x="443" y="282"/>
                    <a:pt x="443" y="282"/>
                    <a:pt x="443" y="282"/>
                  </a:cubicBezTo>
                  <a:cubicBezTo>
                    <a:pt x="449" y="293"/>
                    <a:pt x="449" y="293"/>
                    <a:pt x="449" y="293"/>
                  </a:cubicBezTo>
                  <a:cubicBezTo>
                    <a:pt x="446" y="294"/>
                    <a:pt x="441" y="296"/>
                    <a:pt x="439" y="297"/>
                  </a:cubicBezTo>
                  <a:cubicBezTo>
                    <a:pt x="436" y="299"/>
                    <a:pt x="430" y="304"/>
                    <a:pt x="427" y="307"/>
                  </a:cubicBezTo>
                  <a:cubicBezTo>
                    <a:pt x="425" y="310"/>
                    <a:pt x="422" y="317"/>
                    <a:pt x="420" y="320"/>
                  </a:cubicBezTo>
                  <a:cubicBezTo>
                    <a:pt x="419" y="323"/>
                    <a:pt x="417" y="329"/>
                    <a:pt x="417" y="331"/>
                  </a:cubicBezTo>
                  <a:cubicBezTo>
                    <a:pt x="417" y="334"/>
                    <a:pt x="418" y="338"/>
                    <a:pt x="418" y="340"/>
                  </a:cubicBezTo>
                  <a:cubicBezTo>
                    <a:pt x="418" y="342"/>
                    <a:pt x="417" y="345"/>
                    <a:pt x="416" y="346"/>
                  </a:cubicBezTo>
                  <a:cubicBezTo>
                    <a:pt x="416" y="347"/>
                    <a:pt x="413" y="348"/>
                    <a:pt x="412" y="349"/>
                  </a:cubicBezTo>
                  <a:cubicBezTo>
                    <a:pt x="411" y="350"/>
                    <a:pt x="408" y="352"/>
                    <a:pt x="407" y="352"/>
                  </a:cubicBezTo>
                  <a:cubicBezTo>
                    <a:pt x="406" y="352"/>
                    <a:pt x="405" y="351"/>
                    <a:pt x="405" y="351"/>
                  </a:cubicBezTo>
                  <a:cubicBezTo>
                    <a:pt x="405" y="349"/>
                    <a:pt x="409" y="348"/>
                    <a:pt x="410" y="347"/>
                  </a:cubicBezTo>
                  <a:cubicBezTo>
                    <a:pt x="411" y="346"/>
                    <a:pt x="413" y="344"/>
                    <a:pt x="413" y="342"/>
                  </a:cubicBezTo>
                  <a:cubicBezTo>
                    <a:pt x="414" y="341"/>
                    <a:pt x="415" y="338"/>
                    <a:pt x="415" y="337"/>
                  </a:cubicBezTo>
                  <a:cubicBezTo>
                    <a:pt x="415" y="335"/>
                    <a:pt x="415" y="331"/>
                    <a:pt x="415" y="330"/>
                  </a:cubicBezTo>
                  <a:cubicBezTo>
                    <a:pt x="414" y="328"/>
                    <a:pt x="412" y="324"/>
                    <a:pt x="410" y="322"/>
                  </a:cubicBezTo>
                  <a:cubicBezTo>
                    <a:pt x="408" y="320"/>
                    <a:pt x="404" y="318"/>
                    <a:pt x="402" y="317"/>
                  </a:cubicBezTo>
                  <a:cubicBezTo>
                    <a:pt x="399" y="317"/>
                    <a:pt x="395" y="317"/>
                    <a:pt x="392" y="317"/>
                  </a:cubicBezTo>
                  <a:cubicBezTo>
                    <a:pt x="389" y="317"/>
                    <a:pt x="382" y="319"/>
                    <a:pt x="379" y="320"/>
                  </a:cubicBezTo>
                  <a:cubicBezTo>
                    <a:pt x="375" y="321"/>
                    <a:pt x="367" y="325"/>
                    <a:pt x="363" y="326"/>
                  </a:cubicBezTo>
                  <a:cubicBezTo>
                    <a:pt x="361" y="328"/>
                    <a:pt x="355" y="330"/>
                    <a:pt x="353" y="331"/>
                  </a:cubicBezTo>
                  <a:cubicBezTo>
                    <a:pt x="351" y="332"/>
                    <a:pt x="346" y="334"/>
                    <a:pt x="344" y="336"/>
                  </a:cubicBezTo>
                  <a:cubicBezTo>
                    <a:pt x="343" y="337"/>
                    <a:pt x="340" y="341"/>
                    <a:pt x="339" y="343"/>
                  </a:cubicBezTo>
                  <a:cubicBezTo>
                    <a:pt x="338" y="346"/>
                    <a:pt x="336" y="351"/>
                    <a:pt x="335" y="354"/>
                  </a:cubicBezTo>
                  <a:cubicBezTo>
                    <a:pt x="335" y="355"/>
                    <a:pt x="334" y="358"/>
                    <a:pt x="334" y="360"/>
                  </a:cubicBezTo>
                  <a:cubicBezTo>
                    <a:pt x="333" y="362"/>
                    <a:pt x="332" y="367"/>
                    <a:pt x="331" y="369"/>
                  </a:cubicBezTo>
                  <a:cubicBezTo>
                    <a:pt x="330" y="371"/>
                    <a:pt x="329" y="376"/>
                    <a:pt x="328" y="378"/>
                  </a:cubicBezTo>
                  <a:cubicBezTo>
                    <a:pt x="326" y="381"/>
                    <a:pt x="323" y="385"/>
                    <a:pt x="321" y="386"/>
                  </a:cubicBezTo>
                  <a:cubicBezTo>
                    <a:pt x="319" y="388"/>
                    <a:pt x="314" y="391"/>
                    <a:pt x="312" y="392"/>
                  </a:cubicBezTo>
                  <a:cubicBezTo>
                    <a:pt x="311" y="392"/>
                    <a:pt x="308" y="393"/>
                    <a:pt x="307" y="393"/>
                  </a:cubicBezTo>
                  <a:cubicBezTo>
                    <a:pt x="307" y="393"/>
                    <a:pt x="306" y="392"/>
                    <a:pt x="305" y="392"/>
                  </a:cubicBezTo>
                  <a:cubicBezTo>
                    <a:pt x="305" y="391"/>
                    <a:pt x="306" y="389"/>
                    <a:pt x="306" y="388"/>
                  </a:cubicBezTo>
                  <a:cubicBezTo>
                    <a:pt x="306" y="387"/>
                    <a:pt x="308" y="385"/>
                    <a:pt x="309" y="384"/>
                  </a:cubicBezTo>
                  <a:cubicBezTo>
                    <a:pt x="310" y="384"/>
                    <a:pt x="313" y="383"/>
                    <a:pt x="314" y="382"/>
                  </a:cubicBezTo>
                  <a:cubicBezTo>
                    <a:pt x="315" y="382"/>
                    <a:pt x="317" y="381"/>
                    <a:pt x="319" y="380"/>
                  </a:cubicBezTo>
                  <a:cubicBezTo>
                    <a:pt x="320" y="379"/>
                    <a:pt x="323" y="377"/>
                    <a:pt x="324" y="376"/>
                  </a:cubicBezTo>
                  <a:cubicBezTo>
                    <a:pt x="326" y="374"/>
                    <a:pt x="328" y="371"/>
                    <a:pt x="329" y="370"/>
                  </a:cubicBezTo>
                  <a:cubicBezTo>
                    <a:pt x="330" y="368"/>
                    <a:pt x="330" y="365"/>
                    <a:pt x="331" y="363"/>
                  </a:cubicBezTo>
                  <a:cubicBezTo>
                    <a:pt x="331" y="362"/>
                    <a:pt x="332" y="359"/>
                    <a:pt x="332" y="358"/>
                  </a:cubicBezTo>
                  <a:cubicBezTo>
                    <a:pt x="332" y="357"/>
                    <a:pt x="333" y="355"/>
                    <a:pt x="333" y="354"/>
                  </a:cubicBezTo>
                  <a:cubicBezTo>
                    <a:pt x="333" y="354"/>
                    <a:pt x="333" y="352"/>
                    <a:pt x="333" y="352"/>
                  </a:cubicBezTo>
                  <a:cubicBezTo>
                    <a:pt x="332" y="352"/>
                    <a:pt x="331" y="353"/>
                    <a:pt x="331" y="354"/>
                  </a:cubicBezTo>
                  <a:cubicBezTo>
                    <a:pt x="330" y="355"/>
                    <a:pt x="330" y="357"/>
                    <a:pt x="329" y="357"/>
                  </a:cubicBezTo>
                  <a:cubicBezTo>
                    <a:pt x="328" y="358"/>
                    <a:pt x="327" y="359"/>
                    <a:pt x="326" y="358"/>
                  </a:cubicBezTo>
                  <a:cubicBezTo>
                    <a:pt x="326" y="358"/>
                    <a:pt x="325" y="357"/>
                    <a:pt x="324" y="356"/>
                  </a:cubicBezTo>
                  <a:cubicBezTo>
                    <a:pt x="323" y="356"/>
                    <a:pt x="323" y="353"/>
                    <a:pt x="322" y="352"/>
                  </a:cubicBezTo>
                  <a:cubicBezTo>
                    <a:pt x="322" y="351"/>
                    <a:pt x="320" y="349"/>
                    <a:pt x="319" y="349"/>
                  </a:cubicBezTo>
                  <a:cubicBezTo>
                    <a:pt x="318" y="348"/>
                    <a:pt x="315" y="348"/>
                    <a:pt x="314" y="347"/>
                  </a:cubicBezTo>
                  <a:cubicBezTo>
                    <a:pt x="312" y="347"/>
                    <a:pt x="308" y="348"/>
                    <a:pt x="307" y="349"/>
                  </a:cubicBezTo>
                  <a:cubicBezTo>
                    <a:pt x="305" y="349"/>
                    <a:pt x="302" y="350"/>
                    <a:pt x="301" y="350"/>
                  </a:cubicBezTo>
                  <a:cubicBezTo>
                    <a:pt x="299" y="350"/>
                    <a:pt x="296" y="352"/>
                    <a:pt x="295" y="352"/>
                  </a:cubicBezTo>
                  <a:cubicBezTo>
                    <a:pt x="292" y="352"/>
                    <a:pt x="287" y="352"/>
                    <a:pt x="285" y="353"/>
                  </a:cubicBezTo>
                  <a:cubicBezTo>
                    <a:pt x="283" y="353"/>
                    <a:pt x="278" y="354"/>
                    <a:pt x="276" y="354"/>
                  </a:cubicBezTo>
                  <a:cubicBezTo>
                    <a:pt x="274" y="355"/>
                    <a:pt x="269" y="354"/>
                    <a:pt x="267" y="355"/>
                  </a:cubicBezTo>
                  <a:cubicBezTo>
                    <a:pt x="265" y="355"/>
                    <a:pt x="262" y="357"/>
                    <a:pt x="260" y="358"/>
                  </a:cubicBezTo>
                  <a:cubicBezTo>
                    <a:pt x="259" y="359"/>
                    <a:pt x="257" y="361"/>
                    <a:pt x="256" y="362"/>
                  </a:cubicBezTo>
                  <a:cubicBezTo>
                    <a:pt x="254" y="363"/>
                    <a:pt x="252" y="366"/>
                    <a:pt x="251" y="367"/>
                  </a:cubicBezTo>
                  <a:cubicBezTo>
                    <a:pt x="247" y="370"/>
                    <a:pt x="240" y="377"/>
                    <a:pt x="237" y="380"/>
                  </a:cubicBezTo>
                  <a:cubicBezTo>
                    <a:pt x="232" y="384"/>
                    <a:pt x="224" y="393"/>
                    <a:pt x="220" y="397"/>
                  </a:cubicBezTo>
                  <a:cubicBezTo>
                    <a:pt x="218" y="398"/>
                    <a:pt x="214" y="401"/>
                    <a:pt x="212" y="403"/>
                  </a:cubicBezTo>
                  <a:cubicBezTo>
                    <a:pt x="211" y="404"/>
                    <a:pt x="209" y="406"/>
                    <a:pt x="208" y="406"/>
                  </a:cubicBezTo>
                  <a:cubicBezTo>
                    <a:pt x="207" y="407"/>
                    <a:pt x="205" y="408"/>
                    <a:pt x="204" y="407"/>
                  </a:cubicBezTo>
                  <a:cubicBezTo>
                    <a:pt x="203" y="407"/>
                    <a:pt x="201" y="406"/>
                    <a:pt x="201" y="405"/>
                  </a:cubicBezTo>
                  <a:cubicBezTo>
                    <a:pt x="201" y="404"/>
                    <a:pt x="202" y="402"/>
                    <a:pt x="202" y="401"/>
                  </a:cubicBezTo>
                  <a:cubicBezTo>
                    <a:pt x="202" y="400"/>
                    <a:pt x="204" y="399"/>
                    <a:pt x="204" y="399"/>
                  </a:cubicBezTo>
                  <a:cubicBezTo>
                    <a:pt x="204" y="398"/>
                    <a:pt x="202" y="397"/>
                    <a:pt x="202" y="397"/>
                  </a:cubicBezTo>
                  <a:cubicBezTo>
                    <a:pt x="201" y="397"/>
                    <a:pt x="199" y="399"/>
                    <a:pt x="198" y="400"/>
                  </a:cubicBezTo>
                  <a:cubicBezTo>
                    <a:pt x="198" y="400"/>
                    <a:pt x="198" y="402"/>
                    <a:pt x="197" y="403"/>
                  </a:cubicBezTo>
                  <a:cubicBezTo>
                    <a:pt x="196" y="403"/>
                    <a:pt x="194" y="403"/>
                    <a:pt x="194" y="403"/>
                  </a:cubicBezTo>
                  <a:cubicBezTo>
                    <a:pt x="192" y="402"/>
                    <a:pt x="190" y="398"/>
                    <a:pt x="188" y="397"/>
                  </a:cubicBezTo>
                  <a:cubicBezTo>
                    <a:pt x="187" y="395"/>
                    <a:pt x="186" y="390"/>
                    <a:pt x="185" y="388"/>
                  </a:cubicBezTo>
                  <a:cubicBezTo>
                    <a:pt x="185" y="387"/>
                    <a:pt x="186" y="383"/>
                    <a:pt x="186" y="381"/>
                  </a:cubicBezTo>
                  <a:cubicBezTo>
                    <a:pt x="185" y="380"/>
                    <a:pt x="184" y="378"/>
                    <a:pt x="183" y="377"/>
                  </a:cubicBezTo>
                  <a:cubicBezTo>
                    <a:pt x="183" y="376"/>
                    <a:pt x="183" y="374"/>
                    <a:pt x="183" y="373"/>
                  </a:cubicBezTo>
                  <a:cubicBezTo>
                    <a:pt x="182" y="372"/>
                    <a:pt x="183" y="368"/>
                    <a:pt x="183" y="367"/>
                  </a:cubicBezTo>
                  <a:cubicBezTo>
                    <a:pt x="183" y="366"/>
                    <a:pt x="181" y="364"/>
                    <a:pt x="181" y="363"/>
                  </a:cubicBezTo>
                  <a:cubicBezTo>
                    <a:pt x="180" y="362"/>
                    <a:pt x="180" y="360"/>
                    <a:pt x="180" y="359"/>
                  </a:cubicBezTo>
                  <a:cubicBezTo>
                    <a:pt x="179" y="358"/>
                    <a:pt x="178" y="357"/>
                    <a:pt x="178" y="356"/>
                  </a:cubicBezTo>
                  <a:cubicBezTo>
                    <a:pt x="177" y="356"/>
                    <a:pt x="176" y="355"/>
                    <a:pt x="175" y="355"/>
                  </a:cubicBezTo>
                  <a:cubicBezTo>
                    <a:pt x="175" y="355"/>
                    <a:pt x="174" y="357"/>
                    <a:pt x="173" y="358"/>
                  </a:cubicBezTo>
                  <a:cubicBezTo>
                    <a:pt x="173" y="359"/>
                    <a:pt x="173" y="362"/>
                    <a:pt x="173" y="364"/>
                  </a:cubicBezTo>
                  <a:cubicBezTo>
                    <a:pt x="173" y="365"/>
                    <a:pt x="174" y="368"/>
                    <a:pt x="174" y="369"/>
                  </a:cubicBezTo>
                  <a:cubicBezTo>
                    <a:pt x="174" y="371"/>
                    <a:pt x="173" y="374"/>
                    <a:pt x="173" y="376"/>
                  </a:cubicBezTo>
                  <a:cubicBezTo>
                    <a:pt x="173" y="378"/>
                    <a:pt x="174" y="383"/>
                    <a:pt x="174" y="385"/>
                  </a:cubicBezTo>
                  <a:cubicBezTo>
                    <a:pt x="175" y="387"/>
                    <a:pt x="177" y="392"/>
                    <a:pt x="177" y="394"/>
                  </a:cubicBezTo>
                  <a:cubicBezTo>
                    <a:pt x="178" y="397"/>
                    <a:pt x="178" y="401"/>
                    <a:pt x="178" y="404"/>
                  </a:cubicBezTo>
                  <a:cubicBezTo>
                    <a:pt x="178" y="406"/>
                    <a:pt x="180" y="410"/>
                    <a:pt x="181" y="412"/>
                  </a:cubicBezTo>
                  <a:cubicBezTo>
                    <a:pt x="182" y="414"/>
                    <a:pt x="182" y="417"/>
                    <a:pt x="183" y="418"/>
                  </a:cubicBezTo>
                  <a:cubicBezTo>
                    <a:pt x="184" y="419"/>
                    <a:pt x="185" y="420"/>
                    <a:pt x="186" y="420"/>
                  </a:cubicBezTo>
                  <a:cubicBezTo>
                    <a:pt x="187" y="420"/>
                    <a:pt x="189" y="420"/>
                    <a:pt x="190" y="419"/>
                  </a:cubicBezTo>
                  <a:cubicBezTo>
                    <a:pt x="190" y="419"/>
                    <a:pt x="191" y="417"/>
                    <a:pt x="191" y="417"/>
                  </a:cubicBezTo>
                  <a:cubicBezTo>
                    <a:pt x="192" y="416"/>
                    <a:pt x="193" y="414"/>
                    <a:pt x="193" y="414"/>
                  </a:cubicBezTo>
                  <a:cubicBezTo>
                    <a:pt x="194" y="413"/>
                    <a:pt x="194" y="412"/>
                    <a:pt x="195" y="412"/>
                  </a:cubicBezTo>
                  <a:cubicBezTo>
                    <a:pt x="195" y="412"/>
                    <a:pt x="196" y="413"/>
                    <a:pt x="197" y="413"/>
                  </a:cubicBezTo>
                  <a:cubicBezTo>
                    <a:pt x="197" y="414"/>
                    <a:pt x="196" y="416"/>
                    <a:pt x="195" y="417"/>
                  </a:cubicBezTo>
                  <a:cubicBezTo>
                    <a:pt x="195" y="417"/>
                    <a:pt x="193" y="419"/>
                    <a:pt x="193" y="420"/>
                  </a:cubicBezTo>
                  <a:cubicBezTo>
                    <a:pt x="191" y="421"/>
                    <a:pt x="189" y="424"/>
                    <a:pt x="188" y="426"/>
                  </a:cubicBezTo>
                  <a:cubicBezTo>
                    <a:pt x="187" y="428"/>
                    <a:pt x="185" y="434"/>
                    <a:pt x="184" y="436"/>
                  </a:cubicBezTo>
                  <a:cubicBezTo>
                    <a:pt x="183" y="438"/>
                    <a:pt x="181" y="443"/>
                    <a:pt x="179" y="445"/>
                  </a:cubicBezTo>
                  <a:cubicBezTo>
                    <a:pt x="179" y="447"/>
                    <a:pt x="177" y="449"/>
                    <a:pt x="176" y="450"/>
                  </a:cubicBezTo>
                  <a:cubicBezTo>
                    <a:pt x="176" y="451"/>
                    <a:pt x="175" y="454"/>
                    <a:pt x="174" y="455"/>
                  </a:cubicBezTo>
                  <a:cubicBezTo>
                    <a:pt x="173" y="456"/>
                    <a:pt x="173" y="459"/>
                    <a:pt x="172" y="460"/>
                  </a:cubicBezTo>
                  <a:cubicBezTo>
                    <a:pt x="172" y="460"/>
                    <a:pt x="172" y="460"/>
                    <a:pt x="172" y="460"/>
                  </a:cubicBezTo>
                  <a:cubicBezTo>
                    <a:pt x="169" y="459"/>
                    <a:pt x="169" y="459"/>
                    <a:pt x="169" y="459"/>
                  </a:cubicBezTo>
                  <a:cubicBezTo>
                    <a:pt x="170" y="458"/>
                    <a:pt x="171" y="457"/>
                    <a:pt x="172" y="456"/>
                  </a:cubicBezTo>
                  <a:cubicBezTo>
                    <a:pt x="172" y="455"/>
                    <a:pt x="174" y="452"/>
                    <a:pt x="174" y="451"/>
                  </a:cubicBezTo>
                  <a:cubicBezTo>
                    <a:pt x="175" y="450"/>
                    <a:pt x="176" y="446"/>
                    <a:pt x="177" y="445"/>
                  </a:cubicBezTo>
                  <a:cubicBezTo>
                    <a:pt x="177" y="443"/>
                    <a:pt x="179" y="441"/>
                    <a:pt x="180" y="440"/>
                  </a:cubicBezTo>
                  <a:cubicBezTo>
                    <a:pt x="180" y="439"/>
                    <a:pt x="181" y="437"/>
                    <a:pt x="182" y="436"/>
                  </a:cubicBezTo>
                  <a:cubicBezTo>
                    <a:pt x="182" y="436"/>
                    <a:pt x="182" y="434"/>
                    <a:pt x="181" y="433"/>
                  </a:cubicBezTo>
                  <a:cubicBezTo>
                    <a:pt x="181" y="433"/>
                    <a:pt x="180" y="433"/>
                    <a:pt x="179" y="432"/>
                  </a:cubicBezTo>
                  <a:cubicBezTo>
                    <a:pt x="178" y="432"/>
                    <a:pt x="176" y="433"/>
                    <a:pt x="175" y="433"/>
                  </a:cubicBezTo>
                  <a:cubicBezTo>
                    <a:pt x="174" y="433"/>
                    <a:pt x="172" y="432"/>
                    <a:pt x="171" y="431"/>
                  </a:cubicBezTo>
                  <a:cubicBezTo>
                    <a:pt x="170" y="431"/>
                    <a:pt x="170" y="429"/>
                    <a:pt x="170" y="428"/>
                  </a:cubicBezTo>
                  <a:cubicBezTo>
                    <a:pt x="170" y="426"/>
                    <a:pt x="170" y="424"/>
                    <a:pt x="171" y="423"/>
                  </a:cubicBezTo>
                  <a:cubicBezTo>
                    <a:pt x="171" y="422"/>
                    <a:pt x="173" y="420"/>
                    <a:pt x="173" y="419"/>
                  </a:cubicBezTo>
                  <a:cubicBezTo>
                    <a:pt x="173" y="418"/>
                    <a:pt x="174" y="415"/>
                    <a:pt x="173" y="414"/>
                  </a:cubicBezTo>
                  <a:cubicBezTo>
                    <a:pt x="173" y="413"/>
                    <a:pt x="172" y="411"/>
                    <a:pt x="171" y="411"/>
                  </a:cubicBezTo>
                  <a:cubicBezTo>
                    <a:pt x="170" y="411"/>
                    <a:pt x="169" y="411"/>
                    <a:pt x="168" y="411"/>
                  </a:cubicBezTo>
                  <a:cubicBezTo>
                    <a:pt x="167" y="411"/>
                    <a:pt x="165" y="411"/>
                    <a:pt x="165" y="410"/>
                  </a:cubicBezTo>
                  <a:cubicBezTo>
                    <a:pt x="164" y="409"/>
                    <a:pt x="163" y="407"/>
                    <a:pt x="163" y="406"/>
                  </a:cubicBezTo>
                  <a:cubicBezTo>
                    <a:pt x="162" y="405"/>
                    <a:pt x="161" y="403"/>
                    <a:pt x="161" y="403"/>
                  </a:cubicBezTo>
                  <a:cubicBezTo>
                    <a:pt x="160" y="402"/>
                    <a:pt x="159" y="401"/>
                    <a:pt x="158" y="401"/>
                  </a:cubicBezTo>
                  <a:cubicBezTo>
                    <a:pt x="157" y="401"/>
                    <a:pt x="155" y="402"/>
                    <a:pt x="155" y="403"/>
                  </a:cubicBezTo>
                  <a:cubicBezTo>
                    <a:pt x="154" y="404"/>
                    <a:pt x="153" y="406"/>
                    <a:pt x="153" y="408"/>
                  </a:cubicBezTo>
                  <a:cubicBezTo>
                    <a:pt x="154" y="409"/>
                    <a:pt x="156" y="410"/>
                    <a:pt x="156" y="411"/>
                  </a:cubicBezTo>
                  <a:cubicBezTo>
                    <a:pt x="157" y="412"/>
                    <a:pt x="160" y="414"/>
                    <a:pt x="160" y="416"/>
                  </a:cubicBezTo>
                  <a:cubicBezTo>
                    <a:pt x="161" y="417"/>
                    <a:pt x="161" y="420"/>
                    <a:pt x="161" y="422"/>
                  </a:cubicBezTo>
                  <a:cubicBezTo>
                    <a:pt x="160" y="423"/>
                    <a:pt x="159" y="425"/>
                    <a:pt x="159" y="426"/>
                  </a:cubicBezTo>
                  <a:cubicBezTo>
                    <a:pt x="158" y="428"/>
                    <a:pt x="156" y="430"/>
                    <a:pt x="154" y="431"/>
                  </a:cubicBezTo>
                  <a:cubicBezTo>
                    <a:pt x="154" y="432"/>
                    <a:pt x="152" y="432"/>
                    <a:pt x="151" y="432"/>
                  </a:cubicBezTo>
                  <a:cubicBezTo>
                    <a:pt x="150" y="432"/>
                    <a:pt x="148" y="430"/>
                    <a:pt x="148" y="429"/>
                  </a:cubicBezTo>
                  <a:cubicBezTo>
                    <a:pt x="147" y="428"/>
                    <a:pt x="148" y="426"/>
                    <a:pt x="148" y="424"/>
                  </a:cubicBezTo>
                  <a:cubicBezTo>
                    <a:pt x="148" y="423"/>
                    <a:pt x="148" y="421"/>
                    <a:pt x="148" y="419"/>
                  </a:cubicBezTo>
                  <a:cubicBezTo>
                    <a:pt x="148" y="419"/>
                    <a:pt x="147" y="417"/>
                    <a:pt x="146" y="417"/>
                  </a:cubicBezTo>
                  <a:cubicBezTo>
                    <a:pt x="146" y="417"/>
                    <a:pt x="144" y="418"/>
                    <a:pt x="144" y="418"/>
                  </a:cubicBezTo>
                  <a:cubicBezTo>
                    <a:pt x="143" y="419"/>
                    <a:pt x="143" y="422"/>
                    <a:pt x="142" y="423"/>
                  </a:cubicBezTo>
                  <a:cubicBezTo>
                    <a:pt x="142" y="425"/>
                    <a:pt x="142" y="430"/>
                    <a:pt x="142" y="433"/>
                  </a:cubicBezTo>
                  <a:cubicBezTo>
                    <a:pt x="142" y="434"/>
                    <a:pt x="141" y="437"/>
                    <a:pt x="142" y="438"/>
                  </a:cubicBezTo>
                  <a:cubicBezTo>
                    <a:pt x="143" y="438"/>
                    <a:pt x="144" y="437"/>
                    <a:pt x="145" y="437"/>
                  </a:cubicBezTo>
                  <a:cubicBezTo>
                    <a:pt x="145" y="437"/>
                    <a:pt x="146" y="436"/>
                    <a:pt x="147" y="436"/>
                  </a:cubicBezTo>
                  <a:cubicBezTo>
                    <a:pt x="147" y="436"/>
                    <a:pt x="147" y="438"/>
                    <a:pt x="147" y="439"/>
                  </a:cubicBezTo>
                  <a:cubicBezTo>
                    <a:pt x="147" y="440"/>
                    <a:pt x="147" y="442"/>
                    <a:pt x="146" y="443"/>
                  </a:cubicBezTo>
                  <a:cubicBezTo>
                    <a:pt x="146" y="445"/>
                    <a:pt x="144" y="447"/>
                    <a:pt x="144" y="448"/>
                  </a:cubicBezTo>
                  <a:cubicBezTo>
                    <a:pt x="143" y="449"/>
                    <a:pt x="143" y="449"/>
                    <a:pt x="142" y="450"/>
                  </a:cubicBezTo>
                  <a:cubicBezTo>
                    <a:pt x="140" y="449"/>
                    <a:pt x="138" y="449"/>
                    <a:pt x="138" y="448"/>
                  </a:cubicBezTo>
                  <a:cubicBezTo>
                    <a:pt x="137" y="447"/>
                    <a:pt x="135" y="445"/>
                    <a:pt x="135" y="444"/>
                  </a:cubicBezTo>
                  <a:cubicBezTo>
                    <a:pt x="134" y="443"/>
                    <a:pt x="133" y="440"/>
                    <a:pt x="133" y="439"/>
                  </a:cubicBezTo>
                  <a:cubicBezTo>
                    <a:pt x="133" y="438"/>
                    <a:pt x="133" y="435"/>
                    <a:pt x="133" y="435"/>
                  </a:cubicBezTo>
                  <a:cubicBezTo>
                    <a:pt x="134" y="434"/>
                    <a:pt x="136" y="433"/>
                    <a:pt x="137" y="432"/>
                  </a:cubicBezTo>
                  <a:cubicBezTo>
                    <a:pt x="137" y="431"/>
                    <a:pt x="136" y="427"/>
                    <a:pt x="135" y="425"/>
                  </a:cubicBezTo>
                  <a:cubicBezTo>
                    <a:pt x="135" y="423"/>
                    <a:pt x="134" y="417"/>
                    <a:pt x="133" y="414"/>
                  </a:cubicBezTo>
                  <a:cubicBezTo>
                    <a:pt x="132" y="413"/>
                    <a:pt x="132" y="411"/>
                    <a:pt x="131" y="410"/>
                  </a:cubicBezTo>
                  <a:cubicBezTo>
                    <a:pt x="130" y="408"/>
                    <a:pt x="128" y="406"/>
                    <a:pt x="127" y="405"/>
                  </a:cubicBezTo>
                  <a:cubicBezTo>
                    <a:pt x="125" y="404"/>
                    <a:pt x="122" y="402"/>
                    <a:pt x="120" y="401"/>
                  </a:cubicBezTo>
                  <a:cubicBezTo>
                    <a:pt x="119" y="401"/>
                    <a:pt x="115" y="400"/>
                    <a:pt x="113" y="400"/>
                  </a:cubicBezTo>
                  <a:cubicBezTo>
                    <a:pt x="112" y="399"/>
                    <a:pt x="111" y="398"/>
                    <a:pt x="111" y="397"/>
                  </a:cubicBezTo>
                  <a:cubicBezTo>
                    <a:pt x="110" y="396"/>
                    <a:pt x="110" y="392"/>
                    <a:pt x="109" y="390"/>
                  </a:cubicBezTo>
                  <a:cubicBezTo>
                    <a:pt x="108" y="389"/>
                    <a:pt x="108" y="387"/>
                    <a:pt x="107" y="387"/>
                  </a:cubicBezTo>
                  <a:cubicBezTo>
                    <a:pt x="106" y="386"/>
                    <a:pt x="104" y="387"/>
                    <a:pt x="103" y="387"/>
                  </a:cubicBezTo>
                  <a:cubicBezTo>
                    <a:pt x="102" y="388"/>
                    <a:pt x="99" y="389"/>
                    <a:pt x="98" y="390"/>
                  </a:cubicBezTo>
                  <a:cubicBezTo>
                    <a:pt x="97" y="390"/>
                    <a:pt x="95" y="391"/>
                    <a:pt x="94" y="390"/>
                  </a:cubicBezTo>
                  <a:cubicBezTo>
                    <a:pt x="93" y="390"/>
                    <a:pt x="92" y="388"/>
                    <a:pt x="91" y="387"/>
                  </a:cubicBezTo>
                  <a:cubicBezTo>
                    <a:pt x="90" y="386"/>
                    <a:pt x="89" y="383"/>
                    <a:pt x="88" y="382"/>
                  </a:cubicBezTo>
                  <a:cubicBezTo>
                    <a:pt x="87" y="382"/>
                    <a:pt x="86" y="379"/>
                    <a:pt x="85" y="379"/>
                  </a:cubicBezTo>
                  <a:cubicBezTo>
                    <a:pt x="84" y="380"/>
                    <a:pt x="84" y="381"/>
                    <a:pt x="83" y="381"/>
                  </a:cubicBezTo>
                  <a:cubicBezTo>
                    <a:pt x="83" y="382"/>
                    <a:pt x="82" y="382"/>
                    <a:pt x="81" y="382"/>
                  </a:cubicBezTo>
                  <a:cubicBezTo>
                    <a:pt x="80" y="382"/>
                    <a:pt x="79" y="380"/>
                    <a:pt x="79" y="379"/>
                  </a:cubicBezTo>
                  <a:cubicBezTo>
                    <a:pt x="79" y="379"/>
                    <a:pt x="79" y="377"/>
                    <a:pt x="79" y="376"/>
                  </a:cubicBezTo>
                  <a:cubicBezTo>
                    <a:pt x="79" y="376"/>
                    <a:pt x="79" y="375"/>
                    <a:pt x="79" y="375"/>
                  </a:cubicBezTo>
                  <a:cubicBezTo>
                    <a:pt x="80" y="374"/>
                    <a:pt x="81" y="373"/>
                    <a:pt x="82" y="372"/>
                  </a:cubicBezTo>
                  <a:cubicBezTo>
                    <a:pt x="82" y="372"/>
                    <a:pt x="84" y="371"/>
                    <a:pt x="84" y="370"/>
                  </a:cubicBezTo>
                  <a:cubicBezTo>
                    <a:pt x="84" y="369"/>
                    <a:pt x="84" y="366"/>
                    <a:pt x="84" y="365"/>
                  </a:cubicBezTo>
                  <a:cubicBezTo>
                    <a:pt x="84" y="364"/>
                    <a:pt x="83" y="362"/>
                    <a:pt x="83" y="361"/>
                  </a:cubicBezTo>
                  <a:cubicBezTo>
                    <a:pt x="83" y="361"/>
                    <a:pt x="82" y="360"/>
                    <a:pt x="82" y="359"/>
                  </a:cubicBezTo>
                  <a:cubicBezTo>
                    <a:pt x="81" y="359"/>
                    <a:pt x="79" y="359"/>
                    <a:pt x="78" y="359"/>
                  </a:cubicBezTo>
                  <a:cubicBezTo>
                    <a:pt x="77" y="359"/>
                    <a:pt x="75" y="359"/>
                    <a:pt x="74" y="359"/>
                  </a:cubicBezTo>
                  <a:cubicBezTo>
                    <a:pt x="74" y="359"/>
                    <a:pt x="73" y="358"/>
                    <a:pt x="73" y="357"/>
                  </a:cubicBezTo>
                  <a:cubicBezTo>
                    <a:pt x="72" y="357"/>
                    <a:pt x="72" y="356"/>
                    <a:pt x="72" y="355"/>
                  </a:cubicBezTo>
                  <a:cubicBezTo>
                    <a:pt x="71" y="355"/>
                    <a:pt x="70" y="355"/>
                    <a:pt x="69" y="356"/>
                  </a:cubicBezTo>
                  <a:cubicBezTo>
                    <a:pt x="69" y="356"/>
                    <a:pt x="68" y="357"/>
                    <a:pt x="67" y="356"/>
                  </a:cubicBezTo>
                  <a:cubicBezTo>
                    <a:pt x="67" y="356"/>
                    <a:pt x="67" y="355"/>
                    <a:pt x="66" y="354"/>
                  </a:cubicBezTo>
                  <a:cubicBezTo>
                    <a:pt x="66" y="353"/>
                    <a:pt x="66" y="352"/>
                    <a:pt x="66" y="351"/>
                  </a:cubicBezTo>
                  <a:cubicBezTo>
                    <a:pt x="66" y="350"/>
                    <a:pt x="66" y="349"/>
                    <a:pt x="67" y="348"/>
                  </a:cubicBezTo>
                  <a:cubicBezTo>
                    <a:pt x="67" y="347"/>
                    <a:pt x="69" y="347"/>
                    <a:pt x="70" y="347"/>
                  </a:cubicBezTo>
                  <a:cubicBezTo>
                    <a:pt x="71" y="347"/>
                    <a:pt x="73" y="346"/>
                    <a:pt x="75" y="346"/>
                  </a:cubicBezTo>
                  <a:cubicBezTo>
                    <a:pt x="76" y="346"/>
                    <a:pt x="78" y="346"/>
                    <a:pt x="79" y="345"/>
                  </a:cubicBezTo>
                  <a:cubicBezTo>
                    <a:pt x="80" y="345"/>
                    <a:pt x="81" y="345"/>
                    <a:pt x="81" y="344"/>
                  </a:cubicBezTo>
                  <a:cubicBezTo>
                    <a:pt x="82" y="344"/>
                    <a:pt x="81" y="343"/>
                    <a:pt x="81" y="342"/>
                  </a:cubicBezTo>
                  <a:cubicBezTo>
                    <a:pt x="81" y="341"/>
                    <a:pt x="80" y="340"/>
                    <a:pt x="80" y="339"/>
                  </a:cubicBezTo>
                  <a:cubicBezTo>
                    <a:pt x="81" y="338"/>
                    <a:pt x="82" y="339"/>
                    <a:pt x="83" y="339"/>
                  </a:cubicBezTo>
                  <a:cubicBezTo>
                    <a:pt x="84" y="339"/>
                    <a:pt x="85" y="339"/>
                    <a:pt x="85" y="338"/>
                  </a:cubicBezTo>
                  <a:cubicBezTo>
                    <a:pt x="86" y="338"/>
                    <a:pt x="85" y="336"/>
                    <a:pt x="85" y="336"/>
                  </a:cubicBezTo>
                  <a:cubicBezTo>
                    <a:pt x="85" y="335"/>
                    <a:pt x="84" y="333"/>
                    <a:pt x="84" y="332"/>
                  </a:cubicBezTo>
                  <a:cubicBezTo>
                    <a:pt x="84" y="331"/>
                    <a:pt x="84" y="330"/>
                    <a:pt x="84" y="329"/>
                  </a:cubicBezTo>
                  <a:cubicBezTo>
                    <a:pt x="83" y="328"/>
                    <a:pt x="82" y="326"/>
                    <a:pt x="83" y="325"/>
                  </a:cubicBezTo>
                  <a:cubicBezTo>
                    <a:pt x="83" y="325"/>
                    <a:pt x="84" y="324"/>
                    <a:pt x="85" y="324"/>
                  </a:cubicBezTo>
                  <a:cubicBezTo>
                    <a:pt x="85" y="324"/>
                    <a:pt x="87" y="323"/>
                    <a:pt x="87" y="323"/>
                  </a:cubicBezTo>
                  <a:cubicBezTo>
                    <a:pt x="88" y="323"/>
                    <a:pt x="90" y="323"/>
                    <a:pt x="91" y="322"/>
                  </a:cubicBezTo>
                  <a:cubicBezTo>
                    <a:pt x="91" y="322"/>
                    <a:pt x="90" y="320"/>
                    <a:pt x="90" y="320"/>
                  </a:cubicBezTo>
                  <a:cubicBezTo>
                    <a:pt x="89" y="319"/>
                    <a:pt x="88" y="317"/>
                    <a:pt x="87" y="316"/>
                  </a:cubicBezTo>
                  <a:cubicBezTo>
                    <a:pt x="87" y="315"/>
                    <a:pt x="85" y="314"/>
                    <a:pt x="85" y="313"/>
                  </a:cubicBezTo>
                  <a:cubicBezTo>
                    <a:pt x="85" y="313"/>
                    <a:pt x="84" y="311"/>
                    <a:pt x="84" y="311"/>
                  </a:cubicBezTo>
                  <a:cubicBezTo>
                    <a:pt x="84" y="310"/>
                    <a:pt x="87" y="311"/>
                    <a:pt x="87" y="311"/>
                  </a:cubicBezTo>
                  <a:cubicBezTo>
                    <a:pt x="87" y="311"/>
                    <a:pt x="87" y="310"/>
                    <a:pt x="87" y="310"/>
                  </a:cubicBezTo>
                  <a:cubicBezTo>
                    <a:pt x="87" y="309"/>
                    <a:pt x="85" y="307"/>
                    <a:pt x="84" y="306"/>
                  </a:cubicBezTo>
                  <a:cubicBezTo>
                    <a:pt x="84" y="305"/>
                    <a:pt x="82" y="303"/>
                    <a:pt x="81" y="302"/>
                  </a:cubicBezTo>
                  <a:cubicBezTo>
                    <a:pt x="80" y="301"/>
                    <a:pt x="79" y="299"/>
                    <a:pt x="78" y="298"/>
                  </a:cubicBezTo>
                  <a:cubicBezTo>
                    <a:pt x="78" y="297"/>
                    <a:pt x="77" y="296"/>
                    <a:pt x="76" y="296"/>
                  </a:cubicBezTo>
                  <a:cubicBezTo>
                    <a:pt x="76" y="295"/>
                    <a:pt x="74" y="296"/>
                    <a:pt x="73" y="296"/>
                  </a:cubicBezTo>
                  <a:cubicBezTo>
                    <a:pt x="72" y="295"/>
                    <a:pt x="71" y="295"/>
                    <a:pt x="70" y="295"/>
                  </a:cubicBezTo>
                  <a:cubicBezTo>
                    <a:pt x="69" y="294"/>
                    <a:pt x="67" y="292"/>
                    <a:pt x="65" y="291"/>
                  </a:cubicBezTo>
                  <a:cubicBezTo>
                    <a:pt x="64" y="289"/>
                    <a:pt x="62" y="288"/>
                    <a:pt x="61" y="286"/>
                  </a:cubicBezTo>
                  <a:cubicBezTo>
                    <a:pt x="60" y="286"/>
                    <a:pt x="59" y="284"/>
                    <a:pt x="58" y="283"/>
                  </a:cubicBezTo>
                  <a:cubicBezTo>
                    <a:pt x="58" y="283"/>
                    <a:pt x="58" y="281"/>
                    <a:pt x="57" y="280"/>
                  </a:cubicBezTo>
                  <a:cubicBezTo>
                    <a:pt x="57" y="279"/>
                    <a:pt x="55" y="279"/>
                    <a:pt x="55" y="278"/>
                  </a:cubicBezTo>
                  <a:cubicBezTo>
                    <a:pt x="54" y="277"/>
                    <a:pt x="53" y="274"/>
                    <a:pt x="52" y="272"/>
                  </a:cubicBezTo>
                  <a:cubicBezTo>
                    <a:pt x="52" y="270"/>
                    <a:pt x="51" y="267"/>
                    <a:pt x="51" y="265"/>
                  </a:cubicBezTo>
                  <a:cubicBezTo>
                    <a:pt x="50" y="263"/>
                    <a:pt x="50" y="261"/>
                    <a:pt x="49" y="260"/>
                  </a:cubicBezTo>
                  <a:cubicBezTo>
                    <a:pt x="48" y="259"/>
                    <a:pt x="46" y="259"/>
                    <a:pt x="45" y="258"/>
                  </a:cubicBezTo>
                  <a:cubicBezTo>
                    <a:pt x="44" y="257"/>
                    <a:pt x="43" y="254"/>
                    <a:pt x="43" y="254"/>
                  </a:cubicBezTo>
                  <a:cubicBezTo>
                    <a:pt x="37" y="224"/>
                    <a:pt x="37" y="224"/>
                    <a:pt x="37" y="224"/>
                  </a:cubicBezTo>
                  <a:cubicBezTo>
                    <a:pt x="44" y="221"/>
                    <a:pt x="44" y="221"/>
                    <a:pt x="44" y="221"/>
                  </a:cubicBezTo>
                  <a:cubicBezTo>
                    <a:pt x="44" y="215"/>
                    <a:pt x="44" y="215"/>
                    <a:pt x="44" y="215"/>
                  </a:cubicBezTo>
                  <a:cubicBezTo>
                    <a:pt x="37" y="214"/>
                    <a:pt x="37" y="214"/>
                    <a:pt x="37" y="214"/>
                  </a:cubicBezTo>
                  <a:cubicBezTo>
                    <a:pt x="37" y="204"/>
                    <a:pt x="37" y="204"/>
                    <a:pt x="37" y="204"/>
                  </a:cubicBezTo>
                  <a:cubicBezTo>
                    <a:pt x="31" y="204"/>
                    <a:pt x="31" y="204"/>
                    <a:pt x="31" y="204"/>
                  </a:cubicBezTo>
                  <a:cubicBezTo>
                    <a:pt x="29" y="212"/>
                    <a:pt x="29" y="212"/>
                    <a:pt x="29" y="212"/>
                  </a:cubicBezTo>
                  <a:cubicBezTo>
                    <a:pt x="11" y="214"/>
                    <a:pt x="11" y="214"/>
                    <a:pt x="11" y="214"/>
                  </a:cubicBezTo>
                  <a:cubicBezTo>
                    <a:pt x="0" y="193"/>
                    <a:pt x="0" y="193"/>
                    <a:pt x="0" y="193"/>
                  </a:cubicBezTo>
                  <a:cubicBezTo>
                    <a:pt x="5" y="187"/>
                    <a:pt x="5" y="187"/>
                    <a:pt x="5" y="187"/>
                  </a:cubicBezTo>
                  <a:cubicBezTo>
                    <a:pt x="0" y="180"/>
                    <a:pt x="0" y="180"/>
                    <a:pt x="0" y="180"/>
                  </a:cubicBezTo>
                  <a:cubicBezTo>
                    <a:pt x="1" y="180"/>
                    <a:pt x="3" y="180"/>
                    <a:pt x="4" y="179"/>
                  </a:cubicBezTo>
                  <a:cubicBezTo>
                    <a:pt x="6" y="179"/>
                    <a:pt x="10" y="177"/>
                    <a:pt x="12" y="175"/>
                  </a:cubicBezTo>
                  <a:cubicBezTo>
                    <a:pt x="13" y="174"/>
                    <a:pt x="14" y="170"/>
                    <a:pt x="15" y="169"/>
                  </a:cubicBezTo>
                  <a:cubicBezTo>
                    <a:pt x="16" y="167"/>
                    <a:pt x="18" y="164"/>
                    <a:pt x="19" y="164"/>
                  </a:cubicBezTo>
                  <a:cubicBezTo>
                    <a:pt x="20" y="163"/>
                    <a:pt x="23" y="162"/>
                    <a:pt x="24" y="162"/>
                  </a:cubicBezTo>
                  <a:cubicBezTo>
                    <a:pt x="25" y="162"/>
                    <a:pt x="27" y="162"/>
                    <a:pt x="28" y="162"/>
                  </a:cubicBezTo>
                  <a:cubicBezTo>
                    <a:pt x="29" y="162"/>
                    <a:pt x="32" y="162"/>
                    <a:pt x="33" y="162"/>
                  </a:cubicBezTo>
                  <a:cubicBezTo>
                    <a:pt x="34" y="162"/>
                    <a:pt x="37" y="162"/>
                    <a:pt x="38" y="161"/>
                  </a:cubicBezTo>
                  <a:cubicBezTo>
                    <a:pt x="40" y="161"/>
                    <a:pt x="42" y="158"/>
                    <a:pt x="44" y="157"/>
                  </a:cubicBezTo>
                  <a:cubicBezTo>
                    <a:pt x="45" y="156"/>
                    <a:pt x="49" y="154"/>
                    <a:pt x="51" y="153"/>
                  </a:cubicBezTo>
                  <a:cubicBezTo>
                    <a:pt x="53" y="152"/>
                    <a:pt x="56" y="150"/>
                    <a:pt x="58" y="150"/>
                  </a:cubicBezTo>
                  <a:cubicBezTo>
                    <a:pt x="60" y="150"/>
                    <a:pt x="63" y="150"/>
                    <a:pt x="65" y="151"/>
                  </a:cubicBezTo>
                  <a:cubicBezTo>
                    <a:pt x="66" y="152"/>
                    <a:pt x="67" y="154"/>
                    <a:pt x="68" y="155"/>
                  </a:cubicBezTo>
                  <a:cubicBezTo>
                    <a:pt x="68" y="156"/>
                    <a:pt x="70" y="157"/>
                    <a:pt x="71" y="157"/>
                  </a:cubicBezTo>
                  <a:cubicBezTo>
                    <a:pt x="72" y="158"/>
                    <a:pt x="74" y="158"/>
                    <a:pt x="75" y="158"/>
                  </a:cubicBezTo>
                  <a:cubicBezTo>
                    <a:pt x="76" y="159"/>
                    <a:pt x="79" y="159"/>
                    <a:pt x="80" y="160"/>
                  </a:cubicBezTo>
                  <a:cubicBezTo>
                    <a:pt x="81" y="161"/>
                    <a:pt x="83" y="164"/>
                    <a:pt x="84" y="165"/>
                  </a:cubicBezTo>
                  <a:cubicBezTo>
                    <a:pt x="85" y="166"/>
                    <a:pt x="88" y="168"/>
                    <a:pt x="89" y="169"/>
                  </a:cubicBezTo>
                  <a:cubicBezTo>
                    <a:pt x="90" y="170"/>
                    <a:pt x="93" y="170"/>
                    <a:pt x="95" y="171"/>
                  </a:cubicBezTo>
                  <a:cubicBezTo>
                    <a:pt x="96" y="171"/>
                    <a:pt x="98" y="173"/>
                    <a:pt x="99" y="174"/>
                  </a:cubicBezTo>
                  <a:cubicBezTo>
                    <a:pt x="100" y="175"/>
                    <a:pt x="102" y="179"/>
                    <a:pt x="103" y="180"/>
                  </a:cubicBezTo>
                  <a:cubicBezTo>
                    <a:pt x="105" y="181"/>
                    <a:pt x="107" y="183"/>
                    <a:pt x="109" y="183"/>
                  </a:cubicBezTo>
                  <a:cubicBezTo>
                    <a:pt x="110" y="183"/>
                    <a:pt x="112" y="183"/>
                    <a:pt x="114" y="182"/>
                  </a:cubicBezTo>
                  <a:cubicBezTo>
                    <a:pt x="115" y="182"/>
                    <a:pt x="118" y="180"/>
                    <a:pt x="119" y="179"/>
                  </a:cubicBezTo>
                  <a:cubicBezTo>
                    <a:pt x="121" y="178"/>
                    <a:pt x="124" y="175"/>
                    <a:pt x="125" y="174"/>
                  </a:cubicBezTo>
                  <a:cubicBezTo>
                    <a:pt x="127" y="173"/>
                    <a:pt x="131" y="172"/>
                    <a:pt x="133" y="171"/>
                  </a:cubicBezTo>
                  <a:cubicBezTo>
                    <a:pt x="135" y="171"/>
                    <a:pt x="140" y="171"/>
                    <a:pt x="142" y="171"/>
                  </a:cubicBezTo>
                  <a:cubicBezTo>
                    <a:pt x="144" y="171"/>
                    <a:pt x="149" y="171"/>
                    <a:pt x="151" y="170"/>
                  </a:cubicBezTo>
                  <a:cubicBezTo>
                    <a:pt x="154" y="170"/>
                    <a:pt x="158" y="167"/>
                    <a:pt x="160" y="165"/>
                  </a:cubicBezTo>
                  <a:cubicBezTo>
                    <a:pt x="162" y="164"/>
                    <a:pt x="165" y="160"/>
                    <a:pt x="166" y="158"/>
                  </a:cubicBezTo>
                  <a:cubicBezTo>
                    <a:pt x="167" y="156"/>
                    <a:pt x="167" y="153"/>
                    <a:pt x="166" y="151"/>
                  </a:cubicBezTo>
                  <a:cubicBezTo>
                    <a:pt x="166" y="149"/>
                    <a:pt x="166" y="144"/>
                    <a:pt x="165" y="142"/>
                  </a:cubicBezTo>
                  <a:cubicBezTo>
                    <a:pt x="164" y="140"/>
                    <a:pt x="161" y="138"/>
                    <a:pt x="161" y="136"/>
                  </a:cubicBezTo>
                  <a:cubicBezTo>
                    <a:pt x="160" y="135"/>
                    <a:pt x="160" y="132"/>
                    <a:pt x="159" y="131"/>
                  </a:cubicBezTo>
                  <a:cubicBezTo>
                    <a:pt x="159" y="129"/>
                    <a:pt x="159" y="126"/>
                    <a:pt x="159" y="125"/>
                  </a:cubicBezTo>
                  <a:cubicBezTo>
                    <a:pt x="159" y="124"/>
                    <a:pt x="160" y="122"/>
                    <a:pt x="161" y="122"/>
                  </a:cubicBezTo>
                  <a:cubicBezTo>
                    <a:pt x="161" y="121"/>
                    <a:pt x="163" y="119"/>
                    <a:pt x="164" y="118"/>
                  </a:cubicBezTo>
                  <a:cubicBezTo>
                    <a:pt x="164" y="118"/>
                    <a:pt x="165" y="116"/>
                    <a:pt x="165" y="116"/>
                  </a:cubicBezTo>
                  <a:cubicBezTo>
                    <a:pt x="165" y="115"/>
                    <a:pt x="165" y="114"/>
                    <a:pt x="164" y="113"/>
                  </a:cubicBezTo>
                  <a:cubicBezTo>
                    <a:pt x="164" y="113"/>
                    <a:pt x="162" y="113"/>
                    <a:pt x="161" y="113"/>
                  </a:cubicBezTo>
                  <a:cubicBezTo>
                    <a:pt x="161" y="113"/>
                    <a:pt x="160" y="115"/>
                    <a:pt x="160" y="115"/>
                  </a:cubicBezTo>
                  <a:cubicBezTo>
                    <a:pt x="159" y="116"/>
                    <a:pt x="158" y="117"/>
                    <a:pt x="157" y="117"/>
                  </a:cubicBezTo>
                  <a:cubicBezTo>
                    <a:pt x="157" y="118"/>
                    <a:pt x="155" y="118"/>
                    <a:pt x="154" y="118"/>
                  </a:cubicBezTo>
                  <a:cubicBezTo>
                    <a:pt x="153" y="117"/>
                    <a:pt x="151" y="116"/>
                    <a:pt x="150" y="115"/>
                  </a:cubicBezTo>
                  <a:cubicBezTo>
                    <a:pt x="149" y="114"/>
                    <a:pt x="149" y="113"/>
                    <a:pt x="149" y="112"/>
                  </a:cubicBezTo>
                  <a:cubicBezTo>
                    <a:pt x="149" y="111"/>
                    <a:pt x="150" y="107"/>
                    <a:pt x="149" y="106"/>
                  </a:cubicBezTo>
                  <a:cubicBezTo>
                    <a:pt x="149" y="105"/>
                    <a:pt x="147" y="105"/>
                    <a:pt x="146" y="105"/>
                  </a:cubicBezTo>
                  <a:cubicBezTo>
                    <a:pt x="145" y="106"/>
                    <a:pt x="143" y="107"/>
                    <a:pt x="143" y="107"/>
                  </a:cubicBezTo>
                  <a:cubicBezTo>
                    <a:pt x="142" y="108"/>
                    <a:pt x="140" y="110"/>
                    <a:pt x="140" y="111"/>
                  </a:cubicBezTo>
                  <a:cubicBezTo>
                    <a:pt x="139" y="112"/>
                    <a:pt x="138" y="115"/>
                    <a:pt x="138" y="117"/>
                  </a:cubicBezTo>
                  <a:cubicBezTo>
                    <a:pt x="137" y="118"/>
                    <a:pt x="137" y="121"/>
                    <a:pt x="136" y="122"/>
                  </a:cubicBezTo>
                  <a:cubicBezTo>
                    <a:pt x="135" y="123"/>
                    <a:pt x="133" y="125"/>
                    <a:pt x="133" y="126"/>
                  </a:cubicBezTo>
                  <a:cubicBezTo>
                    <a:pt x="132" y="127"/>
                    <a:pt x="130" y="128"/>
                    <a:pt x="129" y="129"/>
                  </a:cubicBezTo>
                  <a:cubicBezTo>
                    <a:pt x="128" y="131"/>
                    <a:pt x="126" y="135"/>
                    <a:pt x="124" y="136"/>
                  </a:cubicBezTo>
                  <a:cubicBezTo>
                    <a:pt x="123" y="138"/>
                    <a:pt x="118" y="140"/>
                    <a:pt x="116" y="141"/>
                  </a:cubicBezTo>
                  <a:cubicBezTo>
                    <a:pt x="115" y="142"/>
                    <a:pt x="112" y="144"/>
                    <a:pt x="110" y="145"/>
                  </a:cubicBezTo>
                  <a:cubicBezTo>
                    <a:pt x="109" y="145"/>
                    <a:pt x="107" y="144"/>
                    <a:pt x="106" y="143"/>
                  </a:cubicBezTo>
                  <a:cubicBezTo>
                    <a:pt x="105" y="142"/>
                    <a:pt x="102" y="141"/>
                    <a:pt x="102" y="140"/>
                  </a:cubicBezTo>
                  <a:cubicBezTo>
                    <a:pt x="101" y="139"/>
                    <a:pt x="100" y="137"/>
                    <a:pt x="101" y="136"/>
                  </a:cubicBezTo>
                  <a:cubicBezTo>
                    <a:pt x="101" y="134"/>
                    <a:pt x="103" y="132"/>
                    <a:pt x="103" y="131"/>
                  </a:cubicBezTo>
                  <a:cubicBezTo>
                    <a:pt x="104" y="129"/>
                    <a:pt x="105" y="126"/>
                    <a:pt x="105" y="124"/>
                  </a:cubicBezTo>
                  <a:cubicBezTo>
                    <a:pt x="104" y="123"/>
                    <a:pt x="103" y="121"/>
                    <a:pt x="103" y="120"/>
                  </a:cubicBezTo>
                  <a:cubicBezTo>
                    <a:pt x="103" y="119"/>
                    <a:pt x="102" y="117"/>
                    <a:pt x="102" y="117"/>
                  </a:cubicBezTo>
                  <a:cubicBezTo>
                    <a:pt x="102" y="116"/>
                    <a:pt x="103" y="115"/>
                    <a:pt x="104" y="115"/>
                  </a:cubicBezTo>
                  <a:cubicBezTo>
                    <a:pt x="105" y="114"/>
                    <a:pt x="107" y="114"/>
                    <a:pt x="107" y="114"/>
                  </a:cubicBezTo>
                  <a:cubicBezTo>
                    <a:pt x="108" y="113"/>
                    <a:pt x="109" y="111"/>
                    <a:pt x="109" y="111"/>
                  </a:cubicBezTo>
                  <a:cubicBezTo>
                    <a:pt x="110" y="109"/>
                    <a:pt x="109" y="106"/>
                    <a:pt x="108" y="104"/>
                  </a:cubicBezTo>
                  <a:cubicBezTo>
                    <a:pt x="108" y="102"/>
                    <a:pt x="108" y="99"/>
                    <a:pt x="106" y="98"/>
                  </a:cubicBezTo>
                  <a:cubicBezTo>
                    <a:pt x="106" y="97"/>
                    <a:pt x="103" y="97"/>
                    <a:pt x="102" y="97"/>
                  </a:cubicBezTo>
                  <a:cubicBezTo>
                    <a:pt x="102" y="96"/>
                    <a:pt x="100" y="95"/>
                    <a:pt x="100" y="94"/>
                  </a:cubicBezTo>
                  <a:cubicBezTo>
                    <a:pt x="99" y="93"/>
                    <a:pt x="99" y="91"/>
                    <a:pt x="99" y="90"/>
                  </a:cubicBezTo>
                  <a:cubicBezTo>
                    <a:pt x="99" y="88"/>
                    <a:pt x="99" y="85"/>
                    <a:pt x="99" y="84"/>
                  </a:cubicBezTo>
                  <a:cubicBezTo>
                    <a:pt x="100" y="83"/>
                    <a:pt x="101" y="83"/>
                    <a:pt x="101" y="82"/>
                  </a:cubicBezTo>
                  <a:cubicBezTo>
                    <a:pt x="102" y="82"/>
                    <a:pt x="103" y="81"/>
                    <a:pt x="103" y="80"/>
                  </a:cubicBezTo>
                  <a:cubicBezTo>
                    <a:pt x="104" y="79"/>
                    <a:pt x="103" y="77"/>
                    <a:pt x="102" y="76"/>
                  </a:cubicBezTo>
                  <a:cubicBezTo>
                    <a:pt x="101" y="75"/>
                    <a:pt x="98" y="73"/>
                    <a:pt x="96" y="73"/>
                  </a:cubicBezTo>
                  <a:cubicBezTo>
                    <a:pt x="96" y="72"/>
                    <a:pt x="94" y="72"/>
                    <a:pt x="94" y="72"/>
                  </a:cubicBezTo>
                  <a:cubicBezTo>
                    <a:pt x="93" y="72"/>
                    <a:pt x="91" y="74"/>
                    <a:pt x="90" y="74"/>
                  </a:cubicBezTo>
                  <a:cubicBezTo>
                    <a:pt x="89" y="74"/>
                    <a:pt x="87" y="73"/>
                    <a:pt x="86" y="72"/>
                  </a:cubicBezTo>
                  <a:cubicBezTo>
                    <a:pt x="85" y="72"/>
                    <a:pt x="84" y="70"/>
                    <a:pt x="84" y="70"/>
                  </a:cubicBezTo>
                  <a:cubicBezTo>
                    <a:pt x="84" y="48"/>
                    <a:pt x="84" y="48"/>
                    <a:pt x="84" y="48"/>
                  </a:cubicBezTo>
                  <a:cubicBezTo>
                    <a:pt x="97" y="53"/>
                    <a:pt x="97" y="53"/>
                    <a:pt x="97" y="53"/>
                  </a:cubicBezTo>
                  <a:cubicBezTo>
                    <a:pt x="97" y="53"/>
                    <a:pt x="98" y="51"/>
                    <a:pt x="98" y="50"/>
                  </a:cubicBezTo>
                  <a:cubicBezTo>
                    <a:pt x="98" y="49"/>
                    <a:pt x="98" y="46"/>
                    <a:pt x="98" y="45"/>
                  </a:cubicBezTo>
                  <a:cubicBezTo>
                    <a:pt x="97" y="44"/>
                    <a:pt x="95" y="42"/>
                    <a:pt x="94" y="41"/>
                  </a:cubicBezTo>
                  <a:cubicBezTo>
                    <a:pt x="94" y="40"/>
                    <a:pt x="95" y="37"/>
                    <a:pt x="94" y="36"/>
                  </a:cubicBezTo>
                  <a:cubicBezTo>
                    <a:pt x="94" y="35"/>
                    <a:pt x="92" y="34"/>
                    <a:pt x="92" y="33"/>
                  </a:cubicBezTo>
                  <a:cubicBezTo>
                    <a:pt x="91" y="33"/>
                    <a:pt x="90" y="32"/>
                    <a:pt x="90" y="31"/>
                  </a:cubicBezTo>
                  <a:cubicBezTo>
                    <a:pt x="89" y="30"/>
                    <a:pt x="89" y="25"/>
                    <a:pt x="89" y="25"/>
                  </a:cubicBezTo>
                  <a:cubicBezTo>
                    <a:pt x="88" y="4"/>
                    <a:pt x="88" y="4"/>
                    <a:pt x="88" y="4"/>
                  </a:cubicBezTo>
                  <a:cubicBezTo>
                    <a:pt x="92" y="3"/>
                    <a:pt x="92" y="3"/>
                    <a:pt x="92" y="3"/>
                  </a:cubicBezTo>
                  <a:cubicBezTo>
                    <a:pt x="98" y="16"/>
                    <a:pt x="98" y="16"/>
                    <a:pt x="98" y="16"/>
                  </a:cubicBezTo>
                  <a:cubicBezTo>
                    <a:pt x="116" y="12"/>
                    <a:pt x="116" y="12"/>
                    <a:pt x="116" y="12"/>
                  </a:cubicBezTo>
                  <a:cubicBezTo>
                    <a:pt x="116" y="15"/>
                    <a:pt x="117" y="17"/>
                    <a:pt x="118" y="19"/>
                  </a:cubicBezTo>
                  <a:cubicBezTo>
                    <a:pt x="119" y="21"/>
                    <a:pt x="121" y="27"/>
                    <a:pt x="122" y="29"/>
                  </a:cubicBezTo>
                  <a:cubicBezTo>
                    <a:pt x="124" y="31"/>
                    <a:pt x="128" y="33"/>
                    <a:pt x="129" y="35"/>
                  </a:cubicBezTo>
                  <a:cubicBezTo>
                    <a:pt x="129" y="36"/>
                    <a:pt x="129" y="40"/>
                    <a:pt x="129" y="41"/>
                  </a:cubicBezTo>
                  <a:cubicBezTo>
                    <a:pt x="128" y="43"/>
                    <a:pt x="127" y="47"/>
                    <a:pt x="127" y="49"/>
                  </a:cubicBezTo>
                  <a:cubicBezTo>
                    <a:pt x="127" y="52"/>
                    <a:pt x="127" y="58"/>
                    <a:pt x="128" y="60"/>
                  </a:cubicBezTo>
                  <a:cubicBezTo>
                    <a:pt x="129" y="62"/>
                    <a:pt x="131" y="65"/>
                    <a:pt x="132" y="66"/>
                  </a:cubicBezTo>
                  <a:cubicBezTo>
                    <a:pt x="132" y="67"/>
                    <a:pt x="132" y="70"/>
                    <a:pt x="133" y="70"/>
                  </a:cubicBezTo>
                  <a:cubicBezTo>
                    <a:pt x="134" y="71"/>
                    <a:pt x="136" y="70"/>
                    <a:pt x="136" y="70"/>
                  </a:cubicBezTo>
                  <a:cubicBezTo>
                    <a:pt x="137" y="69"/>
                    <a:pt x="137" y="65"/>
                    <a:pt x="137" y="64"/>
                  </a:cubicBezTo>
                  <a:cubicBezTo>
                    <a:pt x="137" y="62"/>
                    <a:pt x="135" y="59"/>
                    <a:pt x="135" y="57"/>
                  </a:cubicBezTo>
                  <a:cubicBezTo>
                    <a:pt x="135" y="56"/>
                    <a:pt x="135" y="53"/>
                    <a:pt x="135" y="51"/>
                  </a:cubicBezTo>
                  <a:cubicBezTo>
                    <a:pt x="135" y="50"/>
                    <a:pt x="137" y="48"/>
                    <a:pt x="137" y="47"/>
                  </a:cubicBezTo>
                  <a:cubicBezTo>
                    <a:pt x="138" y="45"/>
                    <a:pt x="137" y="40"/>
                    <a:pt x="137" y="37"/>
                  </a:cubicBezTo>
                  <a:cubicBezTo>
                    <a:pt x="136" y="35"/>
                    <a:pt x="134" y="32"/>
                    <a:pt x="133" y="30"/>
                  </a:cubicBezTo>
                  <a:cubicBezTo>
                    <a:pt x="132" y="28"/>
                    <a:pt x="133" y="24"/>
                    <a:pt x="132" y="22"/>
                  </a:cubicBezTo>
                  <a:cubicBezTo>
                    <a:pt x="131" y="20"/>
                    <a:pt x="129" y="19"/>
                    <a:pt x="128" y="17"/>
                  </a:cubicBezTo>
                  <a:cubicBezTo>
                    <a:pt x="127" y="16"/>
                    <a:pt x="126" y="13"/>
                    <a:pt x="127" y="12"/>
                  </a:cubicBezTo>
                  <a:cubicBezTo>
                    <a:pt x="127" y="10"/>
                    <a:pt x="131" y="8"/>
                    <a:pt x="133" y="7"/>
                  </a:cubicBezTo>
                  <a:cubicBezTo>
                    <a:pt x="135" y="6"/>
                    <a:pt x="139" y="4"/>
                    <a:pt x="142" y="4"/>
                  </a:cubicBezTo>
                  <a:cubicBezTo>
                    <a:pt x="144" y="3"/>
                    <a:pt x="148" y="4"/>
                    <a:pt x="151" y="4"/>
                  </a:cubicBezTo>
                  <a:cubicBezTo>
                    <a:pt x="152" y="4"/>
                    <a:pt x="155" y="5"/>
                    <a:pt x="157" y="5"/>
                  </a:cubicBezTo>
                  <a:cubicBezTo>
                    <a:pt x="158" y="5"/>
                    <a:pt x="161" y="5"/>
                    <a:pt x="162" y="4"/>
                  </a:cubicBezTo>
                  <a:cubicBezTo>
                    <a:pt x="162" y="3"/>
                    <a:pt x="163" y="3"/>
                    <a:pt x="163" y="2"/>
                  </a:cubicBezTo>
                  <a:cubicBezTo>
                    <a:pt x="184" y="11"/>
                    <a:pt x="184" y="11"/>
                    <a:pt x="184" y="11"/>
                  </a:cubicBezTo>
                  <a:cubicBezTo>
                    <a:pt x="195" y="19"/>
                    <a:pt x="195" y="19"/>
                    <a:pt x="195" y="19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26" y="12"/>
                    <a:pt x="226" y="12"/>
                    <a:pt x="226" y="12"/>
                  </a:cubicBezTo>
                  <a:cubicBezTo>
                    <a:pt x="239" y="8"/>
                    <a:pt x="239" y="8"/>
                    <a:pt x="239" y="8"/>
                  </a:cubicBezTo>
                  <a:cubicBezTo>
                    <a:pt x="239" y="17"/>
                    <a:pt x="239" y="17"/>
                    <a:pt x="239" y="17"/>
                  </a:cubicBezTo>
                  <a:cubicBezTo>
                    <a:pt x="258" y="13"/>
                    <a:pt x="258" y="13"/>
                    <a:pt x="258" y="13"/>
                  </a:cubicBezTo>
                  <a:cubicBezTo>
                    <a:pt x="260" y="23"/>
                    <a:pt x="260" y="23"/>
                    <a:pt x="260" y="23"/>
                  </a:cubicBezTo>
                  <a:cubicBezTo>
                    <a:pt x="277" y="16"/>
                    <a:pt x="277" y="16"/>
                    <a:pt x="277" y="16"/>
                  </a:cubicBezTo>
                  <a:cubicBezTo>
                    <a:pt x="279" y="27"/>
                    <a:pt x="279" y="27"/>
                    <a:pt x="279" y="27"/>
                  </a:cubicBezTo>
                  <a:cubicBezTo>
                    <a:pt x="274" y="31"/>
                    <a:pt x="274" y="31"/>
                    <a:pt x="274" y="31"/>
                  </a:cubicBezTo>
                  <a:cubicBezTo>
                    <a:pt x="287" y="39"/>
                    <a:pt x="287" y="39"/>
                    <a:pt x="287" y="39"/>
                  </a:cubicBezTo>
                  <a:cubicBezTo>
                    <a:pt x="293" y="47"/>
                    <a:pt x="293" y="47"/>
                    <a:pt x="293" y="47"/>
                  </a:cubicBezTo>
                  <a:cubicBezTo>
                    <a:pt x="288" y="58"/>
                    <a:pt x="288" y="58"/>
                    <a:pt x="288" y="58"/>
                  </a:cubicBezTo>
                  <a:cubicBezTo>
                    <a:pt x="279" y="58"/>
                    <a:pt x="279" y="58"/>
                    <a:pt x="279" y="58"/>
                  </a:cubicBezTo>
                  <a:cubicBezTo>
                    <a:pt x="282" y="69"/>
                    <a:pt x="282" y="69"/>
                    <a:pt x="282" y="69"/>
                  </a:cubicBezTo>
                  <a:cubicBezTo>
                    <a:pt x="317" y="67"/>
                    <a:pt x="317" y="67"/>
                    <a:pt x="317" y="67"/>
                  </a:cubicBezTo>
                  <a:cubicBezTo>
                    <a:pt x="316" y="74"/>
                    <a:pt x="316" y="74"/>
                    <a:pt x="316" y="74"/>
                  </a:cubicBezTo>
                  <a:cubicBezTo>
                    <a:pt x="321" y="73"/>
                    <a:pt x="321" y="73"/>
                    <a:pt x="321" y="73"/>
                  </a:cubicBezTo>
                  <a:cubicBezTo>
                    <a:pt x="324" y="67"/>
                    <a:pt x="324" y="67"/>
                    <a:pt x="324" y="67"/>
                  </a:cubicBezTo>
                  <a:cubicBezTo>
                    <a:pt x="350" y="68"/>
                    <a:pt x="350" y="68"/>
                    <a:pt x="350" y="68"/>
                  </a:cubicBezTo>
                  <a:cubicBezTo>
                    <a:pt x="351" y="63"/>
                    <a:pt x="351" y="63"/>
                    <a:pt x="351" y="63"/>
                  </a:cubicBezTo>
                  <a:cubicBezTo>
                    <a:pt x="367" y="62"/>
                    <a:pt x="367" y="62"/>
                    <a:pt x="367" y="62"/>
                  </a:cubicBezTo>
                  <a:cubicBezTo>
                    <a:pt x="372" y="65"/>
                    <a:pt x="372" y="65"/>
                    <a:pt x="372" y="65"/>
                  </a:cubicBezTo>
                  <a:cubicBezTo>
                    <a:pt x="362" y="69"/>
                    <a:pt x="362" y="69"/>
                    <a:pt x="362" y="69"/>
                  </a:cubicBezTo>
                  <a:cubicBezTo>
                    <a:pt x="377" y="78"/>
                    <a:pt x="377" y="78"/>
                    <a:pt x="377" y="78"/>
                  </a:cubicBezTo>
                  <a:cubicBezTo>
                    <a:pt x="383" y="87"/>
                    <a:pt x="383" y="87"/>
                    <a:pt x="383" y="87"/>
                  </a:cubicBezTo>
                  <a:cubicBezTo>
                    <a:pt x="383" y="101"/>
                    <a:pt x="383" y="101"/>
                    <a:pt x="383" y="101"/>
                  </a:cubicBezTo>
                  <a:cubicBezTo>
                    <a:pt x="396" y="100"/>
                    <a:pt x="396" y="100"/>
                    <a:pt x="396" y="100"/>
                  </a:cubicBezTo>
                  <a:cubicBezTo>
                    <a:pt x="395" y="103"/>
                    <a:pt x="395" y="103"/>
                    <a:pt x="395" y="103"/>
                  </a:cubicBezTo>
                  <a:cubicBezTo>
                    <a:pt x="388" y="105"/>
                    <a:pt x="388" y="105"/>
                    <a:pt x="388" y="105"/>
                  </a:cubicBezTo>
                  <a:cubicBezTo>
                    <a:pt x="393" y="118"/>
                    <a:pt x="393" y="118"/>
                    <a:pt x="393" y="118"/>
                  </a:cubicBezTo>
                  <a:cubicBezTo>
                    <a:pt x="407" y="114"/>
                    <a:pt x="407" y="114"/>
                    <a:pt x="407" y="114"/>
                  </a:cubicBezTo>
                  <a:cubicBezTo>
                    <a:pt x="416" y="127"/>
                    <a:pt x="416" y="127"/>
                    <a:pt x="416" y="127"/>
                  </a:cubicBezTo>
                  <a:cubicBezTo>
                    <a:pt x="416" y="127"/>
                    <a:pt x="417" y="130"/>
                    <a:pt x="418" y="131"/>
                  </a:cubicBezTo>
                  <a:cubicBezTo>
                    <a:pt x="419" y="131"/>
                    <a:pt x="420" y="130"/>
                    <a:pt x="420" y="130"/>
                  </a:cubicBezTo>
                  <a:cubicBezTo>
                    <a:pt x="421" y="130"/>
                    <a:pt x="421" y="128"/>
                    <a:pt x="422" y="128"/>
                  </a:cubicBezTo>
                  <a:cubicBezTo>
                    <a:pt x="423" y="127"/>
                    <a:pt x="424" y="126"/>
                    <a:pt x="425" y="127"/>
                  </a:cubicBezTo>
                  <a:cubicBezTo>
                    <a:pt x="426" y="127"/>
                    <a:pt x="427" y="128"/>
                    <a:pt x="428" y="128"/>
                  </a:cubicBezTo>
                  <a:cubicBezTo>
                    <a:pt x="428" y="129"/>
                    <a:pt x="430" y="130"/>
                    <a:pt x="431" y="131"/>
                  </a:cubicBezTo>
                  <a:cubicBezTo>
                    <a:pt x="432" y="132"/>
                    <a:pt x="433" y="133"/>
                    <a:pt x="434" y="134"/>
                  </a:cubicBezTo>
                  <a:cubicBezTo>
                    <a:pt x="435" y="134"/>
                    <a:pt x="437" y="134"/>
                    <a:pt x="437" y="134"/>
                  </a:cubicBezTo>
                  <a:cubicBezTo>
                    <a:pt x="438" y="134"/>
                    <a:pt x="440" y="133"/>
                    <a:pt x="440" y="134"/>
                  </a:cubicBezTo>
                  <a:cubicBezTo>
                    <a:pt x="441" y="134"/>
                    <a:pt x="442" y="135"/>
                    <a:pt x="442" y="135"/>
                  </a:cubicBezTo>
                  <a:cubicBezTo>
                    <a:pt x="443" y="136"/>
                    <a:pt x="445" y="139"/>
                    <a:pt x="446" y="140"/>
                  </a:cubicBezTo>
                  <a:cubicBezTo>
                    <a:pt x="448" y="142"/>
                    <a:pt x="452" y="146"/>
                    <a:pt x="454" y="148"/>
                  </a:cubicBezTo>
                  <a:cubicBezTo>
                    <a:pt x="455" y="149"/>
                    <a:pt x="457" y="152"/>
                    <a:pt x="458" y="152"/>
                  </a:cubicBezTo>
                  <a:cubicBezTo>
                    <a:pt x="459" y="152"/>
                    <a:pt x="460" y="151"/>
                    <a:pt x="460" y="150"/>
                  </a:cubicBezTo>
                  <a:cubicBezTo>
                    <a:pt x="461" y="150"/>
                    <a:pt x="461" y="148"/>
                    <a:pt x="462" y="147"/>
                  </a:cubicBezTo>
                  <a:cubicBezTo>
                    <a:pt x="463" y="147"/>
                    <a:pt x="465" y="147"/>
                    <a:pt x="466" y="147"/>
                  </a:cubicBezTo>
                  <a:cubicBezTo>
                    <a:pt x="467" y="147"/>
                    <a:pt x="469" y="147"/>
                    <a:pt x="470" y="147"/>
                  </a:cubicBezTo>
                  <a:cubicBezTo>
                    <a:pt x="471" y="147"/>
                    <a:pt x="473" y="148"/>
                    <a:pt x="473" y="148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59A11581-783B-61F8-263A-A894531797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1550" y="1506538"/>
              <a:ext cx="1227138" cy="625475"/>
            </a:xfrm>
            <a:custGeom>
              <a:avLst/>
              <a:gdLst>
                <a:gd name="T0" fmla="*/ 498 w 646"/>
                <a:gd name="T1" fmla="*/ 253 h 329"/>
                <a:gd name="T2" fmla="*/ 486 w 646"/>
                <a:gd name="T3" fmla="*/ 274 h 329"/>
                <a:gd name="T4" fmla="*/ 467 w 646"/>
                <a:gd name="T5" fmla="*/ 273 h 329"/>
                <a:gd name="T6" fmla="*/ 462 w 646"/>
                <a:gd name="T7" fmla="*/ 280 h 329"/>
                <a:gd name="T8" fmla="*/ 452 w 646"/>
                <a:gd name="T9" fmla="*/ 286 h 329"/>
                <a:gd name="T10" fmla="*/ 403 w 646"/>
                <a:gd name="T11" fmla="*/ 324 h 329"/>
                <a:gd name="T12" fmla="*/ 366 w 646"/>
                <a:gd name="T13" fmla="*/ 326 h 329"/>
                <a:gd name="T14" fmla="*/ 321 w 646"/>
                <a:gd name="T15" fmla="*/ 319 h 329"/>
                <a:gd name="T16" fmla="*/ 324 w 646"/>
                <a:gd name="T17" fmla="*/ 286 h 329"/>
                <a:gd name="T18" fmla="*/ 310 w 646"/>
                <a:gd name="T19" fmla="*/ 246 h 329"/>
                <a:gd name="T20" fmla="*/ 284 w 646"/>
                <a:gd name="T21" fmla="*/ 246 h 329"/>
                <a:gd name="T22" fmla="*/ 255 w 646"/>
                <a:gd name="T23" fmla="*/ 237 h 329"/>
                <a:gd name="T24" fmla="*/ 210 w 646"/>
                <a:gd name="T25" fmla="*/ 213 h 329"/>
                <a:gd name="T26" fmla="*/ 195 w 646"/>
                <a:gd name="T27" fmla="*/ 217 h 329"/>
                <a:gd name="T28" fmla="*/ 123 w 646"/>
                <a:gd name="T29" fmla="*/ 235 h 329"/>
                <a:gd name="T30" fmla="*/ 92 w 646"/>
                <a:gd name="T31" fmla="*/ 230 h 329"/>
                <a:gd name="T32" fmla="*/ 60 w 646"/>
                <a:gd name="T33" fmla="*/ 230 h 329"/>
                <a:gd name="T34" fmla="*/ 29 w 646"/>
                <a:gd name="T35" fmla="*/ 203 h 329"/>
                <a:gd name="T36" fmla="*/ 0 w 646"/>
                <a:gd name="T37" fmla="*/ 193 h 329"/>
                <a:gd name="T38" fmla="*/ 41 w 646"/>
                <a:gd name="T39" fmla="*/ 147 h 329"/>
                <a:gd name="T40" fmla="*/ 82 w 646"/>
                <a:gd name="T41" fmla="*/ 148 h 329"/>
                <a:gd name="T42" fmla="*/ 135 w 646"/>
                <a:gd name="T43" fmla="*/ 122 h 329"/>
                <a:gd name="T44" fmla="*/ 137 w 646"/>
                <a:gd name="T45" fmla="*/ 103 h 329"/>
                <a:gd name="T46" fmla="*/ 141 w 646"/>
                <a:gd name="T47" fmla="*/ 82 h 329"/>
                <a:gd name="T48" fmla="*/ 184 w 646"/>
                <a:gd name="T49" fmla="*/ 82 h 329"/>
                <a:gd name="T50" fmla="*/ 222 w 646"/>
                <a:gd name="T51" fmla="*/ 84 h 329"/>
                <a:gd name="T52" fmla="*/ 260 w 646"/>
                <a:gd name="T53" fmla="*/ 87 h 329"/>
                <a:gd name="T54" fmla="*/ 280 w 646"/>
                <a:gd name="T55" fmla="*/ 74 h 329"/>
                <a:gd name="T56" fmla="*/ 279 w 646"/>
                <a:gd name="T57" fmla="*/ 48 h 329"/>
                <a:gd name="T58" fmla="*/ 297 w 646"/>
                <a:gd name="T59" fmla="*/ 43 h 329"/>
                <a:gd name="T60" fmla="*/ 320 w 646"/>
                <a:gd name="T61" fmla="*/ 38 h 329"/>
                <a:gd name="T62" fmla="*/ 336 w 646"/>
                <a:gd name="T63" fmla="*/ 49 h 329"/>
                <a:gd name="T64" fmla="*/ 348 w 646"/>
                <a:gd name="T65" fmla="*/ 46 h 329"/>
                <a:gd name="T66" fmla="*/ 373 w 646"/>
                <a:gd name="T67" fmla="*/ 45 h 329"/>
                <a:gd name="T68" fmla="*/ 387 w 646"/>
                <a:gd name="T69" fmla="*/ 8 h 329"/>
                <a:gd name="T70" fmla="*/ 439 w 646"/>
                <a:gd name="T71" fmla="*/ 27 h 329"/>
                <a:gd name="T72" fmla="*/ 490 w 646"/>
                <a:gd name="T73" fmla="*/ 32 h 329"/>
                <a:gd name="T74" fmla="*/ 504 w 646"/>
                <a:gd name="T75" fmla="*/ 3 h 329"/>
                <a:gd name="T76" fmla="*/ 528 w 646"/>
                <a:gd name="T77" fmla="*/ 4 h 329"/>
                <a:gd name="T78" fmla="*/ 516 w 646"/>
                <a:gd name="T79" fmla="*/ 26 h 329"/>
                <a:gd name="T80" fmla="*/ 531 w 646"/>
                <a:gd name="T81" fmla="*/ 18 h 329"/>
                <a:gd name="T82" fmla="*/ 556 w 646"/>
                <a:gd name="T83" fmla="*/ 10 h 329"/>
                <a:gd name="T84" fmla="*/ 570 w 646"/>
                <a:gd name="T85" fmla="*/ 43 h 329"/>
                <a:gd name="T86" fmla="*/ 600 w 646"/>
                <a:gd name="T87" fmla="*/ 47 h 329"/>
                <a:gd name="T88" fmla="*/ 633 w 646"/>
                <a:gd name="T89" fmla="*/ 46 h 329"/>
                <a:gd name="T90" fmla="*/ 641 w 646"/>
                <a:gd name="T91" fmla="*/ 81 h 329"/>
                <a:gd name="T92" fmla="*/ 610 w 646"/>
                <a:gd name="T93" fmla="*/ 72 h 329"/>
                <a:gd name="T94" fmla="*/ 599 w 646"/>
                <a:gd name="T95" fmla="*/ 92 h 329"/>
                <a:gd name="T96" fmla="*/ 601 w 646"/>
                <a:gd name="T97" fmla="*/ 131 h 329"/>
                <a:gd name="T98" fmla="*/ 587 w 646"/>
                <a:gd name="T99" fmla="*/ 136 h 329"/>
                <a:gd name="T100" fmla="*/ 584 w 646"/>
                <a:gd name="T101" fmla="*/ 179 h 329"/>
                <a:gd name="T102" fmla="*/ 591 w 646"/>
                <a:gd name="T103" fmla="*/ 201 h 329"/>
                <a:gd name="T104" fmla="*/ 581 w 646"/>
                <a:gd name="T105" fmla="*/ 219 h 329"/>
                <a:gd name="T106" fmla="*/ 557 w 646"/>
                <a:gd name="T107" fmla="*/ 228 h 329"/>
                <a:gd name="T108" fmla="*/ 548 w 646"/>
                <a:gd name="T109" fmla="*/ 239 h 329"/>
                <a:gd name="T110" fmla="*/ 540 w 646"/>
                <a:gd name="T111" fmla="*/ 239 h 329"/>
                <a:gd name="T112" fmla="*/ 522 w 646"/>
                <a:gd name="T113" fmla="*/ 256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46" h="329">
                  <a:moveTo>
                    <a:pt x="512" y="260"/>
                  </a:moveTo>
                  <a:cubicBezTo>
                    <a:pt x="512" y="260"/>
                    <a:pt x="511" y="259"/>
                    <a:pt x="510" y="259"/>
                  </a:cubicBezTo>
                  <a:cubicBezTo>
                    <a:pt x="509" y="258"/>
                    <a:pt x="506" y="257"/>
                    <a:pt x="505" y="256"/>
                  </a:cubicBezTo>
                  <a:cubicBezTo>
                    <a:pt x="504" y="255"/>
                    <a:pt x="504" y="253"/>
                    <a:pt x="503" y="252"/>
                  </a:cubicBezTo>
                  <a:cubicBezTo>
                    <a:pt x="503" y="252"/>
                    <a:pt x="502" y="251"/>
                    <a:pt x="501" y="251"/>
                  </a:cubicBezTo>
                  <a:cubicBezTo>
                    <a:pt x="500" y="251"/>
                    <a:pt x="499" y="253"/>
                    <a:pt x="498" y="253"/>
                  </a:cubicBezTo>
                  <a:cubicBezTo>
                    <a:pt x="496" y="254"/>
                    <a:pt x="494" y="255"/>
                    <a:pt x="492" y="255"/>
                  </a:cubicBezTo>
                  <a:cubicBezTo>
                    <a:pt x="491" y="256"/>
                    <a:pt x="489" y="257"/>
                    <a:pt x="487" y="257"/>
                  </a:cubicBezTo>
                  <a:cubicBezTo>
                    <a:pt x="487" y="258"/>
                    <a:pt x="486" y="258"/>
                    <a:pt x="485" y="259"/>
                  </a:cubicBezTo>
                  <a:cubicBezTo>
                    <a:pt x="485" y="259"/>
                    <a:pt x="484" y="261"/>
                    <a:pt x="484" y="262"/>
                  </a:cubicBezTo>
                  <a:cubicBezTo>
                    <a:pt x="485" y="264"/>
                    <a:pt x="486" y="268"/>
                    <a:pt x="486" y="269"/>
                  </a:cubicBezTo>
                  <a:cubicBezTo>
                    <a:pt x="486" y="271"/>
                    <a:pt x="487" y="273"/>
                    <a:pt x="486" y="274"/>
                  </a:cubicBezTo>
                  <a:cubicBezTo>
                    <a:pt x="486" y="275"/>
                    <a:pt x="484" y="276"/>
                    <a:pt x="484" y="276"/>
                  </a:cubicBezTo>
                  <a:cubicBezTo>
                    <a:pt x="482" y="277"/>
                    <a:pt x="479" y="277"/>
                    <a:pt x="478" y="276"/>
                  </a:cubicBezTo>
                  <a:cubicBezTo>
                    <a:pt x="477" y="276"/>
                    <a:pt x="475" y="277"/>
                    <a:pt x="474" y="276"/>
                  </a:cubicBezTo>
                  <a:cubicBezTo>
                    <a:pt x="473" y="275"/>
                    <a:pt x="474" y="273"/>
                    <a:pt x="473" y="272"/>
                  </a:cubicBezTo>
                  <a:cubicBezTo>
                    <a:pt x="473" y="272"/>
                    <a:pt x="471" y="271"/>
                    <a:pt x="470" y="271"/>
                  </a:cubicBezTo>
                  <a:cubicBezTo>
                    <a:pt x="469" y="271"/>
                    <a:pt x="468" y="272"/>
                    <a:pt x="467" y="273"/>
                  </a:cubicBezTo>
                  <a:cubicBezTo>
                    <a:pt x="466" y="274"/>
                    <a:pt x="462" y="274"/>
                    <a:pt x="460" y="275"/>
                  </a:cubicBezTo>
                  <a:cubicBezTo>
                    <a:pt x="459" y="275"/>
                    <a:pt x="457" y="275"/>
                    <a:pt x="456" y="275"/>
                  </a:cubicBezTo>
                  <a:cubicBezTo>
                    <a:pt x="455" y="276"/>
                    <a:pt x="454" y="277"/>
                    <a:pt x="454" y="277"/>
                  </a:cubicBezTo>
                  <a:cubicBezTo>
                    <a:pt x="453" y="278"/>
                    <a:pt x="451" y="279"/>
                    <a:pt x="452" y="280"/>
                  </a:cubicBezTo>
                  <a:cubicBezTo>
                    <a:pt x="452" y="281"/>
                    <a:pt x="455" y="280"/>
                    <a:pt x="456" y="280"/>
                  </a:cubicBezTo>
                  <a:cubicBezTo>
                    <a:pt x="457" y="280"/>
                    <a:pt x="461" y="280"/>
                    <a:pt x="462" y="280"/>
                  </a:cubicBezTo>
                  <a:cubicBezTo>
                    <a:pt x="463" y="280"/>
                    <a:pt x="465" y="280"/>
                    <a:pt x="466" y="280"/>
                  </a:cubicBezTo>
                  <a:cubicBezTo>
                    <a:pt x="467" y="281"/>
                    <a:pt x="467" y="282"/>
                    <a:pt x="467" y="283"/>
                  </a:cubicBezTo>
                  <a:cubicBezTo>
                    <a:pt x="467" y="284"/>
                    <a:pt x="468" y="285"/>
                    <a:pt x="467" y="285"/>
                  </a:cubicBezTo>
                  <a:cubicBezTo>
                    <a:pt x="467" y="286"/>
                    <a:pt x="465" y="286"/>
                    <a:pt x="464" y="286"/>
                  </a:cubicBezTo>
                  <a:cubicBezTo>
                    <a:pt x="462" y="286"/>
                    <a:pt x="459" y="286"/>
                    <a:pt x="458" y="286"/>
                  </a:cubicBezTo>
                  <a:cubicBezTo>
                    <a:pt x="456" y="285"/>
                    <a:pt x="454" y="285"/>
                    <a:pt x="452" y="286"/>
                  </a:cubicBezTo>
                  <a:cubicBezTo>
                    <a:pt x="452" y="286"/>
                    <a:pt x="451" y="289"/>
                    <a:pt x="451" y="289"/>
                  </a:cubicBezTo>
                  <a:cubicBezTo>
                    <a:pt x="453" y="292"/>
                    <a:pt x="453" y="292"/>
                    <a:pt x="453" y="292"/>
                  </a:cubicBezTo>
                  <a:cubicBezTo>
                    <a:pt x="453" y="292"/>
                    <a:pt x="445" y="318"/>
                    <a:pt x="445" y="318"/>
                  </a:cubicBezTo>
                  <a:cubicBezTo>
                    <a:pt x="445" y="318"/>
                    <a:pt x="436" y="318"/>
                    <a:pt x="436" y="318"/>
                  </a:cubicBezTo>
                  <a:cubicBezTo>
                    <a:pt x="426" y="314"/>
                    <a:pt x="426" y="314"/>
                    <a:pt x="426" y="314"/>
                  </a:cubicBezTo>
                  <a:cubicBezTo>
                    <a:pt x="403" y="324"/>
                    <a:pt x="403" y="324"/>
                    <a:pt x="403" y="324"/>
                  </a:cubicBezTo>
                  <a:cubicBezTo>
                    <a:pt x="397" y="312"/>
                    <a:pt x="397" y="312"/>
                    <a:pt x="397" y="312"/>
                  </a:cubicBezTo>
                  <a:cubicBezTo>
                    <a:pt x="390" y="313"/>
                    <a:pt x="390" y="313"/>
                    <a:pt x="390" y="313"/>
                  </a:cubicBezTo>
                  <a:cubicBezTo>
                    <a:pt x="383" y="318"/>
                    <a:pt x="383" y="318"/>
                    <a:pt x="383" y="318"/>
                  </a:cubicBezTo>
                  <a:cubicBezTo>
                    <a:pt x="377" y="327"/>
                    <a:pt x="377" y="327"/>
                    <a:pt x="377" y="327"/>
                  </a:cubicBezTo>
                  <a:cubicBezTo>
                    <a:pt x="369" y="329"/>
                    <a:pt x="369" y="329"/>
                    <a:pt x="369" y="329"/>
                  </a:cubicBezTo>
                  <a:cubicBezTo>
                    <a:pt x="366" y="326"/>
                    <a:pt x="366" y="326"/>
                    <a:pt x="366" y="326"/>
                  </a:cubicBezTo>
                  <a:cubicBezTo>
                    <a:pt x="367" y="320"/>
                    <a:pt x="367" y="320"/>
                    <a:pt x="367" y="320"/>
                  </a:cubicBezTo>
                  <a:cubicBezTo>
                    <a:pt x="361" y="308"/>
                    <a:pt x="361" y="308"/>
                    <a:pt x="361" y="308"/>
                  </a:cubicBezTo>
                  <a:cubicBezTo>
                    <a:pt x="340" y="311"/>
                    <a:pt x="340" y="311"/>
                    <a:pt x="340" y="311"/>
                  </a:cubicBezTo>
                  <a:cubicBezTo>
                    <a:pt x="340" y="317"/>
                    <a:pt x="340" y="317"/>
                    <a:pt x="340" y="317"/>
                  </a:cubicBezTo>
                  <a:cubicBezTo>
                    <a:pt x="338" y="320"/>
                    <a:pt x="338" y="320"/>
                    <a:pt x="338" y="320"/>
                  </a:cubicBezTo>
                  <a:cubicBezTo>
                    <a:pt x="321" y="319"/>
                    <a:pt x="321" y="319"/>
                    <a:pt x="321" y="319"/>
                  </a:cubicBezTo>
                  <a:cubicBezTo>
                    <a:pt x="326" y="314"/>
                    <a:pt x="326" y="314"/>
                    <a:pt x="326" y="314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2" y="300"/>
                    <a:pt x="332" y="300"/>
                    <a:pt x="332" y="300"/>
                  </a:cubicBezTo>
                  <a:cubicBezTo>
                    <a:pt x="329" y="297"/>
                    <a:pt x="329" y="297"/>
                    <a:pt x="329" y="297"/>
                  </a:cubicBezTo>
                  <a:cubicBezTo>
                    <a:pt x="330" y="295"/>
                    <a:pt x="330" y="295"/>
                    <a:pt x="330" y="295"/>
                  </a:cubicBezTo>
                  <a:cubicBezTo>
                    <a:pt x="324" y="286"/>
                    <a:pt x="324" y="286"/>
                    <a:pt x="324" y="286"/>
                  </a:cubicBezTo>
                  <a:cubicBezTo>
                    <a:pt x="323" y="281"/>
                    <a:pt x="323" y="281"/>
                    <a:pt x="323" y="281"/>
                  </a:cubicBezTo>
                  <a:cubicBezTo>
                    <a:pt x="319" y="282"/>
                    <a:pt x="319" y="282"/>
                    <a:pt x="319" y="282"/>
                  </a:cubicBezTo>
                  <a:cubicBezTo>
                    <a:pt x="310" y="274"/>
                    <a:pt x="310" y="274"/>
                    <a:pt x="310" y="274"/>
                  </a:cubicBezTo>
                  <a:cubicBezTo>
                    <a:pt x="307" y="260"/>
                    <a:pt x="307" y="260"/>
                    <a:pt x="307" y="260"/>
                  </a:cubicBezTo>
                  <a:cubicBezTo>
                    <a:pt x="316" y="256"/>
                    <a:pt x="316" y="256"/>
                    <a:pt x="316" y="256"/>
                  </a:cubicBezTo>
                  <a:cubicBezTo>
                    <a:pt x="310" y="246"/>
                    <a:pt x="310" y="246"/>
                    <a:pt x="310" y="246"/>
                  </a:cubicBezTo>
                  <a:cubicBezTo>
                    <a:pt x="303" y="247"/>
                    <a:pt x="303" y="247"/>
                    <a:pt x="303" y="247"/>
                  </a:cubicBezTo>
                  <a:cubicBezTo>
                    <a:pt x="297" y="242"/>
                    <a:pt x="297" y="242"/>
                    <a:pt x="297" y="242"/>
                  </a:cubicBezTo>
                  <a:cubicBezTo>
                    <a:pt x="293" y="244"/>
                    <a:pt x="293" y="244"/>
                    <a:pt x="293" y="244"/>
                  </a:cubicBezTo>
                  <a:cubicBezTo>
                    <a:pt x="288" y="239"/>
                    <a:pt x="288" y="239"/>
                    <a:pt x="288" y="239"/>
                  </a:cubicBezTo>
                  <a:cubicBezTo>
                    <a:pt x="284" y="242"/>
                    <a:pt x="284" y="242"/>
                    <a:pt x="284" y="242"/>
                  </a:cubicBezTo>
                  <a:cubicBezTo>
                    <a:pt x="284" y="246"/>
                    <a:pt x="284" y="246"/>
                    <a:pt x="284" y="246"/>
                  </a:cubicBezTo>
                  <a:cubicBezTo>
                    <a:pt x="275" y="251"/>
                    <a:pt x="275" y="251"/>
                    <a:pt x="275" y="251"/>
                  </a:cubicBezTo>
                  <a:cubicBezTo>
                    <a:pt x="268" y="251"/>
                    <a:pt x="268" y="251"/>
                    <a:pt x="268" y="251"/>
                  </a:cubicBezTo>
                  <a:cubicBezTo>
                    <a:pt x="272" y="243"/>
                    <a:pt x="272" y="243"/>
                    <a:pt x="272" y="243"/>
                  </a:cubicBezTo>
                  <a:cubicBezTo>
                    <a:pt x="272" y="240"/>
                    <a:pt x="272" y="240"/>
                    <a:pt x="272" y="240"/>
                  </a:cubicBezTo>
                  <a:cubicBezTo>
                    <a:pt x="259" y="240"/>
                    <a:pt x="259" y="240"/>
                    <a:pt x="259" y="240"/>
                  </a:cubicBezTo>
                  <a:cubicBezTo>
                    <a:pt x="255" y="237"/>
                    <a:pt x="255" y="237"/>
                    <a:pt x="255" y="237"/>
                  </a:cubicBezTo>
                  <a:cubicBezTo>
                    <a:pt x="257" y="232"/>
                    <a:pt x="257" y="232"/>
                    <a:pt x="257" y="232"/>
                  </a:cubicBezTo>
                  <a:cubicBezTo>
                    <a:pt x="233" y="234"/>
                    <a:pt x="233" y="234"/>
                    <a:pt x="233" y="234"/>
                  </a:cubicBezTo>
                  <a:cubicBezTo>
                    <a:pt x="224" y="223"/>
                    <a:pt x="224" y="223"/>
                    <a:pt x="224" y="223"/>
                  </a:cubicBezTo>
                  <a:cubicBezTo>
                    <a:pt x="227" y="219"/>
                    <a:pt x="227" y="219"/>
                    <a:pt x="227" y="219"/>
                  </a:cubicBezTo>
                  <a:cubicBezTo>
                    <a:pt x="221" y="212"/>
                    <a:pt x="221" y="212"/>
                    <a:pt x="221" y="212"/>
                  </a:cubicBezTo>
                  <a:cubicBezTo>
                    <a:pt x="210" y="213"/>
                    <a:pt x="210" y="213"/>
                    <a:pt x="210" y="213"/>
                  </a:cubicBezTo>
                  <a:cubicBezTo>
                    <a:pt x="210" y="213"/>
                    <a:pt x="208" y="208"/>
                    <a:pt x="207" y="208"/>
                  </a:cubicBezTo>
                  <a:cubicBezTo>
                    <a:pt x="206" y="208"/>
                    <a:pt x="206" y="209"/>
                    <a:pt x="205" y="209"/>
                  </a:cubicBezTo>
                  <a:cubicBezTo>
                    <a:pt x="204" y="210"/>
                    <a:pt x="200" y="209"/>
                    <a:pt x="199" y="209"/>
                  </a:cubicBezTo>
                  <a:cubicBezTo>
                    <a:pt x="199" y="210"/>
                    <a:pt x="198" y="211"/>
                    <a:pt x="198" y="211"/>
                  </a:cubicBezTo>
                  <a:cubicBezTo>
                    <a:pt x="198" y="211"/>
                    <a:pt x="197" y="211"/>
                    <a:pt x="196" y="212"/>
                  </a:cubicBezTo>
                  <a:cubicBezTo>
                    <a:pt x="195" y="213"/>
                    <a:pt x="195" y="217"/>
                    <a:pt x="195" y="217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2" y="222"/>
                    <a:pt x="172" y="222"/>
                    <a:pt x="172" y="222"/>
                  </a:cubicBezTo>
                  <a:cubicBezTo>
                    <a:pt x="143" y="222"/>
                    <a:pt x="143" y="222"/>
                    <a:pt x="143" y="222"/>
                  </a:cubicBezTo>
                  <a:cubicBezTo>
                    <a:pt x="133" y="227"/>
                    <a:pt x="133" y="227"/>
                    <a:pt x="133" y="227"/>
                  </a:cubicBezTo>
                  <a:cubicBezTo>
                    <a:pt x="127" y="227"/>
                    <a:pt x="127" y="227"/>
                    <a:pt x="127" y="227"/>
                  </a:cubicBezTo>
                  <a:cubicBezTo>
                    <a:pt x="123" y="235"/>
                    <a:pt x="123" y="235"/>
                    <a:pt x="123" y="235"/>
                  </a:cubicBezTo>
                  <a:cubicBezTo>
                    <a:pt x="123" y="235"/>
                    <a:pt x="121" y="233"/>
                    <a:pt x="120" y="232"/>
                  </a:cubicBezTo>
                  <a:cubicBezTo>
                    <a:pt x="119" y="231"/>
                    <a:pt x="116" y="228"/>
                    <a:pt x="115" y="228"/>
                  </a:cubicBezTo>
                  <a:cubicBezTo>
                    <a:pt x="113" y="227"/>
                    <a:pt x="109" y="226"/>
                    <a:pt x="107" y="226"/>
                  </a:cubicBezTo>
                  <a:cubicBezTo>
                    <a:pt x="105" y="226"/>
                    <a:pt x="101" y="226"/>
                    <a:pt x="99" y="227"/>
                  </a:cubicBezTo>
                  <a:cubicBezTo>
                    <a:pt x="98" y="227"/>
                    <a:pt x="96" y="228"/>
                    <a:pt x="95" y="229"/>
                  </a:cubicBezTo>
                  <a:cubicBezTo>
                    <a:pt x="94" y="229"/>
                    <a:pt x="93" y="230"/>
                    <a:pt x="92" y="230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0" y="232"/>
                    <a:pt x="87" y="231"/>
                    <a:pt x="86" y="231"/>
                  </a:cubicBezTo>
                  <a:cubicBezTo>
                    <a:pt x="84" y="231"/>
                    <a:pt x="81" y="230"/>
                    <a:pt x="79" y="229"/>
                  </a:cubicBezTo>
                  <a:cubicBezTo>
                    <a:pt x="77" y="229"/>
                    <a:pt x="74" y="228"/>
                    <a:pt x="72" y="228"/>
                  </a:cubicBezTo>
                  <a:cubicBezTo>
                    <a:pt x="71" y="228"/>
                    <a:pt x="69" y="228"/>
                    <a:pt x="69" y="228"/>
                  </a:cubicBezTo>
                  <a:cubicBezTo>
                    <a:pt x="66" y="229"/>
                    <a:pt x="62" y="230"/>
                    <a:pt x="60" y="230"/>
                  </a:cubicBezTo>
                  <a:cubicBezTo>
                    <a:pt x="58" y="230"/>
                    <a:pt x="54" y="229"/>
                    <a:pt x="52" y="228"/>
                  </a:cubicBezTo>
                  <a:cubicBezTo>
                    <a:pt x="50" y="228"/>
                    <a:pt x="48" y="226"/>
                    <a:pt x="46" y="225"/>
                  </a:cubicBezTo>
                  <a:cubicBezTo>
                    <a:pt x="44" y="223"/>
                    <a:pt x="41" y="219"/>
                    <a:pt x="40" y="217"/>
                  </a:cubicBezTo>
                  <a:cubicBezTo>
                    <a:pt x="39" y="215"/>
                    <a:pt x="37" y="211"/>
                    <a:pt x="36" y="208"/>
                  </a:cubicBezTo>
                  <a:cubicBezTo>
                    <a:pt x="35" y="207"/>
                    <a:pt x="33" y="203"/>
                    <a:pt x="33" y="203"/>
                  </a:cubicBezTo>
                  <a:cubicBezTo>
                    <a:pt x="29" y="203"/>
                    <a:pt x="29" y="203"/>
                    <a:pt x="29" y="203"/>
                  </a:cubicBezTo>
                  <a:cubicBezTo>
                    <a:pt x="29" y="213"/>
                    <a:pt x="29" y="213"/>
                    <a:pt x="29" y="213"/>
                  </a:cubicBezTo>
                  <a:cubicBezTo>
                    <a:pt x="20" y="214"/>
                    <a:pt x="20" y="214"/>
                    <a:pt x="20" y="214"/>
                  </a:cubicBezTo>
                  <a:cubicBezTo>
                    <a:pt x="15" y="206"/>
                    <a:pt x="15" y="206"/>
                    <a:pt x="15" y="206"/>
                  </a:cubicBezTo>
                  <a:cubicBezTo>
                    <a:pt x="8" y="206"/>
                    <a:pt x="8" y="206"/>
                    <a:pt x="8" y="206"/>
                  </a:cubicBezTo>
                  <a:cubicBezTo>
                    <a:pt x="7" y="199"/>
                    <a:pt x="7" y="199"/>
                    <a:pt x="7" y="199"/>
                  </a:cubicBezTo>
                  <a:cubicBezTo>
                    <a:pt x="0" y="193"/>
                    <a:pt x="0" y="193"/>
                    <a:pt x="0" y="193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19" y="160"/>
                    <a:pt x="19" y="160"/>
                    <a:pt x="19" y="160"/>
                  </a:cubicBezTo>
                  <a:cubicBezTo>
                    <a:pt x="25" y="154"/>
                    <a:pt x="25" y="154"/>
                    <a:pt x="25" y="154"/>
                  </a:cubicBezTo>
                  <a:cubicBezTo>
                    <a:pt x="32" y="158"/>
                    <a:pt x="32" y="158"/>
                    <a:pt x="32" y="158"/>
                  </a:cubicBezTo>
                  <a:cubicBezTo>
                    <a:pt x="38" y="149"/>
                    <a:pt x="38" y="149"/>
                    <a:pt x="38" y="149"/>
                  </a:cubicBezTo>
                  <a:cubicBezTo>
                    <a:pt x="41" y="147"/>
                    <a:pt x="41" y="147"/>
                    <a:pt x="41" y="147"/>
                  </a:cubicBezTo>
                  <a:cubicBezTo>
                    <a:pt x="41" y="147"/>
                    <a:pt x="41" y="147"/>
                    <a:pt x="41" y="147"/>
                  </a:cubicBezTo>
                  <a:cubicBezTo>
                    <a:pt x="53" y="143"/>
                    <a:pt x="53" y="143"/>
                    <a:pt x="53" y="143"/>
                  </a:cubicBezTo>
                  <a:cubicBezTo>
                    <a:pt x="55" y="144"/>
                    <a:pt x="55" y="144"/>
                    <a:pt x="55" y="144"/>
                  </a:cubicBezTo>
                  <a:cubicBezTo>
                    <a:pt x="58" y="158"/>
                    <a:pt x="58" y="158"/>
                    <a:pt x="58" y="158"/>
                  </a:cubicBezTo>
                  <a:cubicBezTo>
                    <a:pt x="71" y="142"/>
                    <a:pt x="71" y="142"/>
                    <a:pt x="71" y="142"/>
                  </a:cubicBezTo>
                  <a:cubicBezTo>
                    <a:pt x="82" y="148"/>
                    <a:pt x="82" y="148"/>
                    <a:pt x="82" y="148"/>
                  </a:cubicBezTo>
                  <a:cubicBezTo>
                    <a:pt x="115" y="122"/>
                    <a:pt x="115" y="122"/>
                    <a:pt x="115" y="122"/>
                  </a:cubicBezTo>
                  <a:cubicBezTo>
                    <a:pt x="115" y="122"/>
                    <a:pt x="118" y="125"/>
                    <a:pt x="120" y="126"/>
                  </a:cubicBezTo>
                  <a:cubicBezTo>
                    <a:pt x="121" y="127"/>
                    <a:pt x="124" y="128"/>
                    <a:pt x="126" y="128"/>
                  </a:cubicBezTo>
                  <a:cubicBezTo>
                    <a:pt x="127" y="128"/>
                    <a:pt x="130" y="128"/>
                    <a:pt x="132" y="127"/>
                  </a:cubicBezTo>
                  <a:cubicBezTo>
                    <a:pt x="133" y="127"/>
                    <a:pt x="135" y="126"/>
                    <a:pt x="136" y="125"/>
                  </a:cubicBezTo>
                  <a:cubicBezTo>
                    <a:pt x="136" y="124"/>
                    <a:pt x="135" y="123"/>
                    <a:pt x="135" y="122"/>
                  </a:cubicBezTo>
                  <a:cubicBezTo>
                    <a:pt x="134" y="121"/>
                    <a:pt x="132" y="119"/>
                    <a:pt x="131" y="117"/>
                  </a:cubicBezTo>
                  <a:cubicBezTo>
                    <a:pt x="130" y="116"/>
                    <a:pt x="128" y="113"/>
                    <a:pt x="128" y="112"/>
                  </a:cubicBezTo>
                  <a:cubicBezTo>
                    <a:pt x="128" y="110"/>
                    <a:pt x="129" y="108"/>
                    <a:pt x="130" y="107"/>
                  </a:cubicBezTo>
                  <a:cubicBezTo>
                    <a:pt x="130" y="105"/>
                    <a:pt x="131" y="103"/>
                    <a:pt x="132" y="102"/>
                  </a:cubicBezTo>
                  <a:cubicBezTo>
                    <a:pt x="132" y="102"/>
                    <a:pt x="134" y="101"/>
                    <a:pt x="134" y="102"/>
                  </a:cubicBezTo>
                  <a:cubicBezTo>
                    <a:pt x="135" y="102"/>
                    <a:pt x="136" y="102"/>
                    <a:pt x="137" y="103"/>
                  </a:cubicBezTo>
                  <a:cubicBezTo>
                    <a:pt x="137" y="103"/>
                    <a:pt x="138" y="104"/>
                    <a:pt x="139" y="103"/>
                  </a:cubicBezTo>
                  <a:cubicBezTo>
                    <a:pt x="139" y="103"/>
                    <a:pt x="140" y="102"/>
                    <a:pt x="141" y="102"/>
                  </a:cubicBezTo>
                  <a:cubicBezTo>
                    <a:pt x="141" y="100"/>
                    <a:pt x="140" y="98"/>
                    <a:pt x="140" y="96"/>
                  </a:cubicBezTo>
                  <a:cubicBezTo>
                    <a:pt x="140" y="95"/>
                    <a:pt x="139" y="92"/>
                    <a:pt x="138" y="90"/>
                  </a:cubicBezTo>
                  <a:cubicBezTo>
                    <a:pt x="138" y="89"/>
                    <a:pt x="137" y="86"/>
                    <a:pt x="138" y="85"/>
                  </a:cubicBezTo>
                  <a:cubicBezTo>
                    <a:pt x="138" y="84"/>
                    <a:pt x="140" y="82"/>
                    <a:pt x="141" y="82"/>
                  </a:cubicBezTo>
                  <a:cubicBezTo>
                    <a:pt x="142" y="81"/>
                    <a:pt x="146" y="79"/>
                    <a:pt x="149" y="78"/>
                  </a:cubicBezTo>
                  <a:cubicBezTo>
                    <a:pt x="150" y="78"/>
                    <a:pt x="154" y="77"/>
                    <a:pt x="156" y="77"/>
                  </a:cubicBezTo>
                  <a:cubicBezTo>
                    <a:pt x="158" y="77"/>
                    <a:pt x="162" y="77"/>
                    <a:pt x="164" y="78"/>
                  </a:cubicBezTo>
                  <a:cubicBezTo>
                    <a:pt x="166" y="78"/>
                    <a:pt x="169" y="81"/>
                    <a:pt x="170" y="81"/>
                  </a:cubicBezTo>
                  <a:cubicBezTo>
                    <a:pt x="171" y="82"/>
                    <a:pt x="173" y="83"/>
                    <a:pt x="174" y="83"/>
                  </a:cubicBezTo>
                  <a:cubicBezTo>
                    <a:pt x="176" y="83"/>
                    <a:pt x="182" y="82"/>
                    <a:pt x="184" y="82"/>
                  </a:cubicBezTo>
                  <a:cubicBezTo>
                    <a:pt x="186" y="82"/>
                    <a:pt x="189" y="81"/>
                    <a:pt x="191" y="81"/>
                  </a:cubicBezTo>
                  <a:cubicBezTo>
                    <a:pt x="193" y="81"/>
                    <a:pt x="197" y="82"/>
                    <a:pt x="199" y="82"/>
                  </a:cubicBezTo>
                  <a:cubicBezTo>
                    <a:pt x="201" y="83"/>
                    <a:pt x="204" y="85"/>
                    <a:pt x="206" y="85"/>
                  </a:cubicBezTo>
                  <a:cubicBezTo>
                    <a:pt x="207" y="86"/>
                    <a:pt x="209" y="86"/>
                    <a:pt x="210" y="86"/>
                  </a:cubicBezTo>
                  <a:cubicBezTo>
                    <a:pt x="211" y="86"/>
                    <a:pt x="213" y="86"/>
                    <a:pt x="214" y="86"/>
                  </a:cubicBezTo>
                  <a:cubicBezTo>
                    <a:pt x="216" y="86"/>
                    <a:pt x="220" y="85"/>
                    <a:pt x="222" y="84"/>
                  </a:cubicBezTo>
                  <a:cubicBezTo>
                    <a:pt x="224" y="84"/>
                    <a:pt x="230" y="83"/>
                    <a:pt x="232" y="82"/>
                  </a:cubicBezTo>
                  <a:cubicBezTo>
                    <a:pt x="235" y="82"/>
                    <a:pt x="240" y="82"/>
                    <a:pt x="243" y="83"/>
                  </a:cubicBezTo>
                  <a:cubicBezTo>
                    <a:pt x="245" y="83"/>
                    <a:pt x="248" y="84"/>
                    <a:pt x="250" y="85"/>
                  </a:cubicBezTo>
                  <a:cubicBezTo>
                    <a:pt x="251" y="86"/>
                    <a:pt x="252" y="88"/>
                    <a:pt x="253" y="89"/>
                  </a:cubicBezTo>
                  <a:cubicBezTo>
                    <a:pt x="254" y="89"/>
                    <a:pt x="255" y="89"/>
                    <a:pt x="256" y="89"/>
                  </a:cubicBezTo>
                  <a:cubicBezTo>
                    <a:pt x="257" y="89"/>
                    <a:pt x="259" y="87"/>
                    <a:pt x="260" y="87"/>
                  </a:cubicBezTo>
                  <a:cubicBezTo>
                    <a:pt x="261" y="86"/>
                    <a:pt x="263" y="85"/>
                    <a:pt x="263" y="84"/>
                  </a:cubicBezTo>
                  <a:cubicBezTo>
                    <a:pt x="264" y="83"/>
                    <a:pt x="264" y="81"/>
                    <a:pt x="264" y="80"/>
                  </a:cubicBezTo>
                  <a:cubicBezTo>
                    <a:pt x="264" y="79"/>
                    <a:pt x="265" y="78"/>
                    <a:pt x="266" y="77"/>
                  </a:cubicBezTo>
                  <a:cubicBezTo>
                    <a:pt x="267" y="77"/>
                    <a:pt x="269" y="77"/>
                    <a:pt x="270" y="76"/>
                  </a:cubicBezTo>
                  <a:cubicBezTo>
                    <a:pt x="272" y="76"/>
                    <a:pt x="275" y="76"/>
                    <a:pt x="276" y="76"/>
                  </a:cubicBezTo>
                  <a:cubicBezTo>
                    <a:pt x="277" y="76"/>
                    <a:pt x="279" y="75"/>
                    <a:pt x="280" y="74"/>
                  </a:cubicBezTo>
                  <a:cubicBezTo>
                    <a:pt x="281" y="74"/>
                    <a:pt x="283" y="72"/>
                    <a:pt x="283" y="71"/>
                  </a:cubicBezTo>
                  <a:cubicBezTo>
                    <a:pt x="283" y="70"/>
                    <a:pt x="283" y="68"/>
                    <a:pt x="283" y="67"/>
                  </a:cubicBezTo>
                  <a:cubicBezTo>
                    <a:pt x="283" y="66"/>
                    <a:pt x="283" y="63"/>
                    <a:pt x="283" y="62"/>
                  </a:cubicBezTo>
                  <a:cubicBezTo>
                    <a:pt x="283" y="60"/>
                    <a:pt x="282" y="58"/>
                    <a:pt x="281" y="56"/>
                  </a:cubicBezTo>
                  <a:cubicBezTo>
                    <a:pt x="281" y="55"/>
                    <a:pt x="280" y="53"/>
                    <a:pt x="279" y="51"/>
                  </a:cubicBezTo>
                  <a:cubicBezTo>
                    <a:pt x="279" y="51"/>
                    <a:pt x="279" y="49"/>
                    <a:pt x="279" y="48"/>
                  </a:cubicBezTo>
                  <a:cubicBezTo>
                    <a:pt x="279" y="47"/>
                    <a:pt x="279" y="45"/>
                    <a:pt x="280" y="45"/>
                  </a:cubicBezTo>
                  <a:cubicBezTo>
                    <a:pt x="281" y="44"/>
                    <a:pt x="282" y="44"/>
                    <a:pt x="283" y="43"/>
                  </a:cubicBezTo>
                  <a:cubicBezTo>
                    <a:pt x="284" y="43"/>
                    <a:pt x="286" y="42"/>
                    <a:pt x="286" y="42"/>
                  </a:cubicBezTo>
                  <a:cubicBezTo>
                    <a:pt x="287" y="42"/>
                    <a:pt x="289" y="43"/>
                    <a:pt x="289" y="43"/>
                  </a:cubicBezTo>
                  <a:cubicBezTo>
                    <a:pt x="290" y="43"/>
                    <a:pt x="291" y="44"/>
                    <a:pt x="292" y="44"/>
                  </a:cubicBezTo>
                  <a:cubicBezTo>
                    <a:pt x="293" y="44"/>
                    <a:pt x="296" y="43"/>
                    <a:pt x="297" y="43"/>
                  </a:cubicBezTo>
                  <a:cubicBezTo>
                    <a:pt x="298" y="43"/>
                    <a:pt x="301" y="43"/>
                    <a:pt x="302" y="43"/>
                  </a:cubicBezTo>
                  <a:cubicBezTo>
                    <a:pt x="302" y="44"/>
                    <a:pt x="303" y="45"/>
                    <a:pt x="304" y="46"/>
                  </a:cubicBezTo>
                  <a:cubicBezTo>
                    <a:pt x="304" y="46"/>
                    <a:pt x="306" y="46"/>
                    <a:pt x="307" y="46"/>
                  </a:cubicBezTo>
                  <a:cubicBezTo>
                    <a:pt x="308" y="46"/>
                    <a:pt x="309" y="44"/>
                    <a:pt x="310" y="44"/>
                  </a:cubicBezTo>
                  <a:cubicBezTo>
                    <a:pt x="312" y="43"/>
                    <a:pt x="315" y="41"/>
                    <a:pt x="316" y="40"/>
                  </a:cubicBezTo>
                  <a:cubicBezTo>
                    <a:pt x="317" y="39"/>
                    <a:pt x="319" y="38"/>
                    <a:pt x="320" y="38"/>
                  </a:cubicBezTo>
                  <a:cubicBezTo>
                    <a:pt x="321" y="38"/>
                    <a:pt x="323" y="37"/>
                    <a:pt x="324" y="38"/>
                  </a:cubicBezTo>
                  <a:cubicBezTo>
                    <a:pt x="325" y="38"/>
                    <a:pt x="326" y="39"/>
                    <a:pt x="327" y="40"/>
                  </a:cubicBezTo>
                  <a:cubicBezTo>
                    <a:pt x="328" y="40"/>
                    <a:pt x="329" y="41"/>
                    <a:pt x="330" y="42"/>
                  </a:cubicBezTo>
                  <a:cubicBezTo>
                    <a:pt x="331" y="43"/>
                    <a:pt x="333" y="44"/>
                    <a:pt x="334" y="45"/>
                  </a:cubicBezTo>
                  <a:cubicBezTo>
                    <a:pt x="335" y="45"/>
                    <a:pt x="336" y="46"/>
                    <a:pt x="336" y="47"/>
                  </a:cubicBezTo>
                  <a:cubicBezTo>
                    <a:pt x="336" y="47"/>
                    <a:pt x="336" y="49"/>
                    <a:pt x="336" y="49"/>
                  </a:cubicBezTo>
                  <a:cubicBezTo>
                    <a:pt x="336" y="50"/>
                    <a:pt x="336" y="52"/>
                    <a:pt x="336" y="52"/>
                  </a:cubicBezTo>
                  <a:cubicBezTo>
                    <a:pt x="336" y="53"/>
                    <a:pt x="336" y="54"/>
                    <a:pt x="337" y="54"/>
                  </a:cubicBezTo>
                  <a:cubicBezTo>
                    <a:pt x="337" y="54"/>
                    <a:pt x="338" y="55"/>
                    <a:pt x="339" y="55"/>
                  </a:cubicBezTo>
                  <a:cubicBezTo>
                    <a:pt x="340" y="55"/>
                    <a:pt x="341" y="53"/>
                    <a:pt x="342" y="52"/>
                  </a:cubicBezTo>
                  <a:cubicBezTo>
                    <a:pt x="343" y="52"/>
                    <a:pt x="344" y="49"/>
                    <a:pt x="345" y="48"/>
                  </a:cubicBezTo>
                  <a:cubicBezTo>
                    <a:pt x="345" y="47"/>
                    <a:pt x="347" y="46"/>
                    <a:pt x="348" y="46"/>
                  </a:cubicBezTo>
                  <a:cubicBezTo>
                    <a:pt x="349" y="45"/>
                    <a:pt x="351" y="45"/>
                    <a:pt x="352" y="45"/>
                  </a:cubicBezTo>
                  <a:cubicBezTo>
                    <a:pt x="353" y="44"/>
                    <a:pt x="354" y="42"/>
                    <a:pt x="355" y="42"/>
                  </a:cubicBezTo>
                  <a:cubicBezTo>
                    <a:pt x="356" y="41"/>
                    <a:pt x="359" y="41"/>
                    <a:pt x="361" y="41"/>
                  </a:cubicBezTo>
                  <a:cubicBezTo>
                    <a:pt x="362" y="41"/>
                    <a:pt x="364" y="42"/>
                    <a:pt x="366" y="42"/>
                  </a:cubicBezTo>
                  <a:cubicBezTo>
                    <a:pt x="367" y="43"/>
                    <a:pt x="369" y="45"/>
                    <a:pt x="370" y="45"/>
                  </a:cubicBezTo>
                  <a:cubicBezTo>
                    <a:pt x="371" y="45"/>
                    <a:pt x="373" y="46"/>
                    <a:pt x="373" y="45"/>
                  </a:cubicBezTo>
                  <a:cubicBezTo>
                    <a:pt x="374" y="45"/>
                    <a:pt x="375" y="44"/>
                    <a:pt x="375" y="43"/>
                  </a:cubicBezTo>
                  <a:cubicBezTo>
                    <a:pt x="375" y="43"/>
                    <a:pt x="377" y="41"/>
                    <a:pt x="376" y="40"/>
                  </a:cubicBezTo>
                  <a:cubicBezTo>
                    <a:pt x="376" y="39"/>
                    <a:pt x="374" y="39"/>
                    <a:pt x="374" y="38"/>
                  </a:cubicBezTo>
                  <a:cubicBezTo>
                    <a:pt x="373" y="37"/>
                    <a:pt x="372" y="36"/>
                    <a:pt x="372" y="36"/>
                  </a:cubicBezTo>
                  <a:cubicBezTo>
                    <a:pt x="381" y="31"/>
                    <a:pt x="381" y="31"/>
                    <a:pt x="381" y="31"/>
                  </a:cubicBezTo>
                  <a:cubicBezTo>
                    <a:pt x="387" y="8"/>
                    <a:pt x="387" y="8"/>
                    <a:pt x="387" y="8"/>
                  </a:cubicBezTo>
                  <a:cubicBezTo>
                    <a:pt x="408" y="4"/>
                    <a:pt x="408" y="4"/>
                    <a:pt x="408" y="4"/>
                  </a:cubicBezTo>
                  <a:cubicBezTo>
                    <a:pt x="409" y="10"/>
                    <a:pt x="409" y="10"/>
                    <a:pt x="409" y="10"/>
                  </a:cubicBezTo>
                  <a:cubicBezTo>
                    <a:pt x="418" y="17"/>
                    <a:pt x="418" y="17"/>
                    <a:pt x="418" y="17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31" y="33"/>
                    <a:pt x="431" y="33"/>
                    <a:pt x="431" y="33"/>
                  </a:cubicBezTo>
                  <a:cubicBezTo>
                    <a:pt x="439" y="27"/>
                    <a:pt x="439" y="27"/>
                    <a:pt x="439" y="27"/>
                  </a:cubicBezTo>
                  <a:cubicBezTo>
                    <a:pt x="443" y="22"/>
                    <a:pt x="443" y="22"/>
                    <a:pt x="443" y="22"/>
                  </a:cubicBezTo>
                  <a:cubicBezTo>
                    <a:pt x="445" y="31"/>
                    <a:pt x="445" y="31"/>
                    <a:pt x="445" y="31"/>
                  </a:cubicBezTo>
                  <a:cubicBezTo>
                    <a:pt x="455" y="32"/>
                    <a:pt x="455" y="32"/>
                    <a:pt x="455" y="32"/>
                  </a:cubicBezTo>
                  <a:cubicBezTo>
                    <a:pt x="459" y="27"/>
                    <a:pt x="459" y="27"/>
                    <a:pt x="459" y="27"/>
                  </a:cubicBezTo>
                  <a:cubicBezTo>
                    <a:pt x="464" y="34"/>
                    <a:pt x="464" y="34"/>
                    <a:pt x="464" y="34"/>
                  </a:cubicBezTo>
                  <a:cubicBezTo>
                    <a:pt x="490" y="32"/>
                    <a:pt x="490" y="32"/>
                    <a:pt x="490" y="32"/>
                  </a:cubicBezTo>
                  <a:cubicBezTo>
                    <a:pt x="481" y="19"/>
                    <a:pt x="481" y="19"/>
                    <a:pt x="481" y="19"/>
                  </a:cubicBezTo>
                  <a:cubicBezTo>
                    <a:pt x="483" y="5"/>
                    <a:pt x="483" y="5"/>
                    <a:pt x="483" y="5"/>
                  </a:cubicBezTo>
                  <a:cubicBezTo>
                    <a:pt x="483" y="4"/>
                    <a:pt x="484" y="4"/>
                    <a:pt x="484" y="4"/>
                  </a:cubicBezTo>
                  <a:cubicBezTo>
                    <a:pt x="485" y="4"/>
                    <a:pt x="489" y="4"/>
                    <a:pt x="490" y="4"/>
                  </a:cubicBezTo>
                  <a:cubicBezTo>
                    <a:pt x="492" y="4"/>
                    <a:pt x="496" y="4"/>
                    <a:pt x="498" y="4"/>
                  </a:cubicBezTo>
                  <a:cubicBezTo>
                    <a:pt x="500" y="4"/>
                    <a:pt x="502" y="4"/>
                    <a:pt x="504" y="3"/>
                  </a:cubicBezTo>
                  <a:cubicBezTo>
                    <a:pt x="505" y="3"/>
                    <a:pt x="506" y="1"/>
                    <a:pt x="507" y="1"/>
                  </a:cubicBezTo>
                  <a:cubicBezTo>
                    <a:pt x="508" y="0"/>
                    <a:pt x="512" y="0"/>
                    <a:pt x="514" y="1"/>
                  </a:cubicBezTo>
                  <a:cubicBezTo>
                    <a:pt x="515" y="1"/>
                    <a:pt x="518" y="2"/>
                    <a:pt x="519" y="2"/>
                  </a:cubicBezTo>
                  <a:cubicBezTo>
                    <a:pt x="520" y="2"/>
                    <a:pt x="522" y="0"/>
                    <a:pt x="523" y="0"/>
                  </a:cubicBezTo>
                  <a:cubicBezTo>
                    <a:pt x="523" y="0"/>
                    <a:pt x="525" y="1"/>
                    <a:pt x="526" y="1"/>
                  </a:cubicBezTo>
                  <a:cubicBezTo>
                    <a:pt x="527" y="2"/>
                    <a:pt x="528" y="3"/>
                    <a:pt x="528" y="4"/>
                  </a:cubicBezTo>
                  <a:cubicBezTo>
                    <a:pt x="528" y="6"/>
                    <a:pt x="526" y="7"/>
                    <a:pt x="525" y="8"/>
                  </a:cubicBezTo>
                  <a:cubicBezTo>
                    <a:pt x="525" y="10"/>
                    <a:pt x="526" y="14"/>
                    <a:pt x="526" y="17"/>
                  </a:cubicBezTo>
                  <a:cubicBezTo>
                    <a:pt x="526" y="18"/>
                    <a:pt x="525" y="21"/>
                    <a:pt x="524" y="22"/>
                  </a:cubicBezTo>
                  <a:cubicBezTo>
                    <a:pt x="523" y="22"/>
                    <a:pt x="519" y="21"/>
                    <a:pt x="518" y="22"/>
                  </a:cubicBezTo>
                  <a:cubicBezTo>
                    <a:pt x="517" y="22"/>
                    <a:pt x="516" y="23"/>
                    <a:pt x="516" y="24"/>
                  </a:cubicBezTo>
                  <a:cubicBezTo>
                    <a:pt x="516" y="25"/>
                    <a:pt x="515" y="26"/>
                    <a:pt x="516" y="26"/>
                  </a:cubicBezTo>
                  <a:cubicBezTo>
                    <a:pt x="516" y="27"/>
                    <a:pt x="518" y="27"/>
                    <a:pt x="518" y="27"/>
                  </a:cubicBezTo>
                  <a:cubicBezTo>
                    <a:pt x="519" y="27"/>
                    <a:pt x="520" y="26"/>
                    <a:pt x="520" y="26"/>
                  </a:cubicBezTo>
                  <a:cubicBezTo>
                    <a:pt x="521" y="26"/>
                    <a:pt x="522" y="26"/>
                    <a:pt x="523" y="26"/>
                  </a:cubicBezTo>
                  <a:cubicBezTo>
                    <a:pt x="524" y="26"/>
                    <a:pt x="526" y="27"/>
                    <a:pt x="527" y="26"/>
                  </a:cubicBezTo>
                  <a:cubicBezTo>
                    <a:pt x="527" y="26"/>
                    <a:pt x="528" y="24"/>
                    <a:pt x="529" y="23"/>
                  </a:cubicBezTo>
                  <a:cubicBezTo>
                    <a:pt x="529" y="22"/>
                    <a:pt x="531" y="20"/>
                    <a:pt x="531" y="18"/>
                  </a:cubicBezTo>
                  <a:cubicBezTo>
                    <a:pt x="531" y="17"/>
                    <a:pt x="530" y="15"/>
                    <a:pt x="530" y="14"/>
                  </a:cubicBezTo>
                  <a:cubicBezTo>
                    <a:pt x="531" y="12"/>
                    <a:pt x="534" y="10"/>
                    <a:pt x="535" y="9"/>
                  </a:cubicBezTo>
                  <a:cubicBezTo>
                    <a:pt x="537" y="8"/>
                    <a:pt x="540" y="6"/>
                    <a:pt x="542" y="6"/>
                  </a:cubicBezTo>
                  <a:cubicBezTo>
                    <a:pt x="544" y="6"/>
                    <a:pt x="547" y="6"/>
                    <a:pt x="548" y="6"/>
                  </a:cubicBezTo>
                  <a:cubicBezTo>
                    <a:pt x="550" y="6"/>
                    <a:pt x="552" y="7"/>
                    <a:pt x="553" y="8"/>
                  </a:cubicBezTo>
                  <a:cubicBezTo>
                    <a:pt x="554" y="8"/>
                    <a:pt x="555" y="10"/>
                    <a:pt x="556" y="10"/>
                  </a:cubicBezTo>
                  <a:cubicBezTo>
                    <a:pt x="557" y="10"/>
                    <a:pt x="557" y="9"/>
                    <a:pt x="558" y="9"/>
                  </a:cubicBezTo>
                  <a:cubicBezTo>
                    <a:pt x="559" y="14"/>
                    <a:pt x="559" y="14"/>
                    <a:pt x="559" y="14"/>
                  </a:cubicBezTo>
                  <a:cubicBezTo>
                    <a:pt x="557" y="19"/>
                    <a:pt x="557" y="19"/>
                    <a:pt x="557" y="19"/>
                  </a:cubicBezTo>
                  <a:cubicBezTo>
                    <a:pt x="549" y="19"/>
                    <a:pt x="549" y="19"/>
                    <a:pt x="549" y="19"/>
                  </a:cubicBezTo>
                  <a:cubicBezTo>
                    <a:pt x="562" y="40"/>
                    <a:pt x="562" y="40"/>
                    <a:pt x="562" y="40"/>
                  </a:cubicBezTo>
                  <a:cubicBezTo>
                    <a:pt x="570" y="43"/>
                    <a:pt x="570" y="43"/>
                    <a:pt x="570" y="43"/>
                  </a:cubicBezTo>
                  <a:cubicBezTo>
                    <a:pt x="570" y="36"/>
                    <a:pt x="570" y="36"/>
                    <a:pt x="570" y="36"/>
                  </a:cubicBezTo>
                  <a:cubicBezTo>
                    <a:pt x="578" y="36"/>
                    <a:pt x="578" y="36"/>
                    <a:pt x="578" y="36"/>
                  </a:cubicBezTo>
                  <a:cubicBezTo>
                    <a:pt x="582" y="41"/>
                    <a:pt x="582" y="41"/>
                    <a:pt x="582" y="41"/>
                  </a:cubicBezTo>
                  <a:cubicBezTo>
                    <a:pt x="593" y="41"/>
                    <a:pt x="593" y="41"/>
                    <a:pt x="593" y="41"/>
                  </a:cubicBezTo>
                  <a:cubicBezTo>
                    <a:pt x="596" y="46"/>
                    <a:pt x="596" y="46"/>
                    <a:pt x="596" y="46"/>
                  </a:cubicBezTo>
                  <a:cubicBezTo>
                    <a:pt x="600" y="47"/>
                    <a:pt x="600" y="47"/>
                    <a:pt x="600" y="47"/>
                  </a:cubicBezTo>
                  <a:cubicBezTo>
                    <a:pt x="605" y="36"/>
                    <a:pt x="605" y="36"/>
                    <a:pt x="605" y="36"/>
                  </a:cubicBezTo>
                  <a:cubicBezTo>
                    <a:pt x="605" y="37"/>
                    <a:pt x="606" y="38"/>
                    <a:pt x="606" y="38"/>
                  </a:cubicBezTo>
                  <a:cubicBezTo>
                    <a:pt x="608" y="39"/>
                    <a:pt x="613" y="39"/>
                    <a:pt x="615" y="39"/>
                  </a:cubicBezTo>
                  <a:cubicBezTo>
                    <a:pt x="616" y="39"/>
                    <a:pt x="620" y="39"/>
                    <a:pt x="621" y="39"/>
                  </a:cubicBezTo>
                  <a:cubicBezTo>
                    <a:pt x="623" y="39"/>
                    <a:pt x="626" y="40"/>
                    <a:pt x="628" y="41"/>
                  </a:cubicBezTo>
                  <a:cubicBezTo>
                    <a:pt x="629" y="42"/>
                    <a:pt x="631" y="45"/>
                    <a:pt x="633" y="46"/>
                  </a:cubicBezTo>
                  <a:cubicBezTo>
                    <a:pt x="635" y="47"/>
                    <a:pt x="639" y="50"/>
                    <a:pt x="642" y="51"/>
                  </a:cubicBezTo>
                  <a:cubicBezTo>
                    <a:pt x="643" y="52"/>
                    <a:pt x="644" y="53"/>
                    <a:pt x="646" y="54"/>
                  </a:cubicBezTo>
                  <a:cubicBezTo>
                    <a:pt x="646" y="61"/>
                    <a:pt x="646" y="61"/>
                    <a:pt x="646" y="61"/>
                  </a:cubicBezTo>
                  <a:cubicBezTo>
                    <a:pt x="639" y="61"/>
                    <a:pt x="639" y="61"/>
                    <a:pt x="639" y="61"/>
                  </a:cubicBezTo>
                  <a:cubicBezTo>
                    <a:pt x="643" y="78"/>
                    <a:pt x="643" y="78"/>
                    <a:pt x="643" y="78"/>
                  </a:cubicBezTo>
                  <a:cubicBezTo>
                    <a:pt x="641" y="81"/>
                    <a:pt x="641" y="81"/>
                    <a:pt x="641" y="81"/>
                  </a:cubicBezTo>
                  <a:cubicBezTo>
                    <a:pt x="620" y="80"/>
                    <a:pt x="620" y="80"/>
                    <a:pt x="620" y="80"/>
                  </a:cubicBezTo>
                  <a:cubicBezTo>
                    <a:pt x="620" y="80"/>
                    <a:pt x="618" y="79"/>
                    <a:pt x="617" y="78"/>
                  </a:cubicBezTo>
                  <a:cubicBezTo>
                    <a:pt x="617" y="77"/>
                    <a:pt x="618" y="74"/>
                    <a:pt x="618" y="73"/>
                  </a:cubicBezTo>
                  <a:cubicBezTo>
                    <a:pt x="618" y="72"/>
                    <a:pt x="617" y="69"/>
                    <a:pt x="616" y="69"/>
                  </a:cubicBezTo>
                  <a:cubicBezTo>
                    <a:pt x="616" y="69"/>
                    <a:pt x="615" y="70"/>
                    <a:pt x="614" y="70"/>
                  </a:cubicBezTo>
                  <a:cubicBezTo>
                    <a:pt x="613" y="70"/>
                    <a:pt x="611" y="71"/>
                    <a:pt x="610" y="72"/>
                  </a:cubicBezTo>
                  <a:cubicBezTo>
                    <a:pt x="609" y="72"/>
                    <a:pt x="607" y="72"/>
                    <a:pt x="607" y="72"/>
                  </a:cubicBezTo>
                  <a:cubicBezTo>
                    <a:pt x="606" y="73"/>
                    <a:pt x="606" y="75"/>
                    <a:pt x="605" y="75"/>
                  </a:cubicBezTo>
                  <a:cubicBezTo>
                    <a:pt x="604" y="75"/>
                    <a:pt x="603" y="76"/>
                    <a:pt x="602" y="76"/>
                  </a:cubicBezTo>
                  <a:cubicBezTo>
                    <a:pt x="602" y="76"/>
                    <a:pt x="600" y="76"/>
                    <a:pt x="600" y="76"/>
                  </a:cubicBezTo>
                  <a:cubicBezTo>
                    <a:pt x="599" y="77"/>
                    <a:pt x="597" y="79"/>
                    <a:pt x="597" y="79"/>
                  </a:cubicBezTo>
                  <a:cubicBezTo>
                    <a:pt x="599" y="92"/>
                    <a:pt x="599" y="92"/>
                    <a:pt x="599" y="92"/>
                  </a:cubicBezTo>
                  <a:cubicBezTo>
                    <a:pt x="615" y="91"/>
                    <a:pt x="615" y="91"/>
                    <a:pt x="615" y="91"/>
                  </a:cubicBezTo>
                  <a:cubicBezTo>
                    <a:pt x="626" y="102"/>
                    <a:pt x="626" y="102"/>
                    <a:pt x="626" y="102"/>
                  </a:cubicBezTo>
                  <a:cubicBezTo>
                    <a:pt x="630" y="102"/>
                    <a:pt x="630" y="102"/>
                    <a:pt x="630" y="102"/>
                  </a:cubicBezTo>
                  <a:cubicBezTo>
                    <a:pt x="632" y="104"/>
                    <a:pt x="632" y="104"/>
                    <a:pt x="632" y="104"/>
                  </a:cubicBezTo>
                  <a:cubicBezTo>
                    <a:pt x="617" y="120"/>
                    <a:pt x="617" y="120"/>
                    <a:pt x="617" y="120"/>
                  </a:cubicBezTo>
                  <a:cubicBezTo>
                    <a:pt x="601" y="131"/>
                    <a:pt x="601" y="131"/>
                    <a:pt x="601" y="131"/>
                  </a:cubicBezTo>
                  <a:cubicBezTo>
                    <a:pt x="601" y="131"/>
                    <a:pt x="598" y="127"/>
                    <a:pt x="596" y="127"/>
                  </a:cubicBezTo>
                  <a:cubicBezTo>
                    <a:pt x="595" y="126"/>
                    <a:pt x="594" y="126"/>
                    <a:pt x="593" y="127"/>
                  </a:cubicBezTo>
                  <a:cubicBezTo>
                    <a:pt x="592" y="127"/>
                    <a:pt x="591" y="128"/>
                    <a:pt x="590" y="128"/>
                  </a:cubicBezTo>
                  <a:cubicBezTo>
                    <a:pt x="590" y="129"/>
                    <a:pt x="588" y="129"/>
                    <a:pt x="588" y="129"/>
                  </a:cubicBezTo>
                  <a:cubicBezTo>
                    <a:pt x="587" y="130"/>
                    <a:pt x="587" y="131"/>
                    <a:pt x="587" y="132"/>
                  </a:cubicBezTo>
                  <a:cubicBezTo>
                    <a:pt x="586" y="133"/>
                    <a:pt x="588" y="135"/>
                    <a:pt x="587" y="136"/>
                  </a:cubicBezTo>
                  <a:cubicBezTo>
                    <a:pt x="587" y="136"/>
                    <a:pt x="586" y="138"/>
                    <a:pt x="586" y="138"/>
                  </a:cubicBezTo>
                  <a:cubicBezTo>
                    <a:pt x="585" y="139"/>
                    <a:pt x="583" y="141"/>
                    <a:pt x="583" y="143"/>
                  </a:cubicBezTo>
                  <a:cubicBezTo>
                    <a:pt x="582" y="144"/>
                    <a:pt x="583" y="147"/>
                    <a:pt x="583" y="148"/>
                  </a:cubicBezTo>
                  <a:cubicBezTo>
                    <a:pt x="583" y="151"/>
                    <a:pt x="584" y="155"/>
                    <a:pt x="584" y="158"/>
                  </a:cubicBezTo>
                  <a:cubicBezTo>
                    <a:pt x="585" y="162"/>
                    <a:pt x="587" y="170"/>
                    <a:pt x="586" y="174"/>
                  </a:cubicBezTo>
                  <a:cubicBezTo>
                    <a:pt x="586" y="176"/>
                    <a:pt x="585" y="178"/>
                    <a:pt x="584" y="179"/>
                  </a:cubicBezTo>
                  <a:cubicBezTo>
                    <a:pt x="584" y="181"/>
                    <a:pt x="583" y="183"/>
                    <a:pt x="583" y="184"/>
                  </a:cubicBezTo>
                  <a:cubicBezTo>
                    <a:pt x="583" y="185"/>
                    <a:pt x="584" y="187"/>
                    <a:pt x="584" y="187"/>
                  </a:cubicBezTo>
                  <a:cubicBezTo>
                    <a:pt x="585" y="188"/>
                    <a:pt x="585" y="188"/>
                    <a:pt x="586" y="188"/>
                  </a:cubicBezTo>
                  <a:cubicBezTo>
                    <a:pt x="587" y="188"/>
                    <a:pt x="588" y="188"/>
                    <a:pt x="589" y="189"/>
                  </a:cubicBezTo>
                  <a:cubicBezTo>
                    <a:pt x="589" y="190"/>
                    <a:pt x="590" y="191"/>
                    <a:pt x="591" y="192"/>
                  </a:cubicBezTo>
                  <a:cubicBezTo>
                    <a:pt x="591" y="194"/>
                    <a:pt x="591" y="199"/>
                    <a:pt x="591" y="201"/>
                  </a:cubicBezTo>
                  <a:cubicBezTo>
                    <a:pt x="591" y="202"/>
                    <a:pt x="593" y="205"/>
                    <a:pt x="592" y="207"/>
                  </a:cubicBezTo>
                  <a:cubicBezTo>
                    <a:pt x="592" y="208"/>
                    <a:pt x="591" y="210"/>
                    <a:pt x="590" y="211"/>
                  </a:cubicBezTo>
                  <a:cubicBezTo>
                    <a:pt x="589" y="211"/>
                    <a:pt x="588" y="211"/>
                    <a:pt x="587" y="211"/>
                  </a:cubicBezTo>
                  <a:cubicBezTo>
                    <a:pt x="586" y="211"/>
                    <a:pt x="584" y="213"/>
                    <a:pt x="584" y="214"/>
                  </a:cubicBezTo>
                  <a:cubicBezTo>
                    <a:pt x="584" y="215"/>
                    <a:pt x="586" y="216"/>
                    <a:pt x="586" y="217"/>
                  </a:cubicBezTo>
                  <a:cubicBezTo>
                    <a:pt x="585" y="218"/>
                    <a:pt x="582" y="218"/>
                    <a:pt x="581" y="219"/>
                  </a:cubicBezTo>
                  <a:cubicBezTo>
                    <a:pt x="580" y="219"/>
                    <a:pt x="577" y="220"/>
                    <a:pt x="576" y="220"/>
                  </a:cubicBezTo>
                  <a:cubicBezTo>
                    <a:pt x="575" y="221"/>
                    <a:pt x="574" y="222"/>
                    <a:pt x="573" y="223"/>
                  </a:cubicBezTo>
                  <a:cubicBezTo>
                    <a:pt x="573" y="224"/>
                    <a:pt x="573" y="225"/>
                    <a:pt x="572" y="226"/>
                  </a:cubicBezTo>
                  <a:cubicBezTo>
                    <a:pt x="571" y="227"/>
                    <a:pt x="568" y="226"/>
                    <a:pt x="567" y="226"/>
                  </a:cubicBezTo>
                  <a:cubicBezTo>
                    <a:pt x="565" y="226"/>
                    <a:pt x="562" y="226"/>
                    <a:pt x="560" y="226"/>
                  </a:cubicBezTo>
                  <a:cubicBezTo>
                    <a:pt x="559" y="226"/>
                    <a:pt x="558" y="227"/>
                    <a:pt x="557" y="228"/>
                  </a:cubicBezTo>
                  <a:cubicBezTo>
                    <a:pt x="556" y="228"/>
                    <a:pt x="555" y="229"/>
                    <a:pt x="555" y="230"/>
                  </a:cubicBezTo>
                  <a:cubicBezTo>
                    <a:pt x="555" y="231"/>
                    <a:pt x="556" y="233"/>
                    <a:pt x="555" y="234"/>
                  </a:cubicBezTo>
                  <a:cubicBezTo>
                    <a:pt x="555" y="235"/>
                    <a:pt x="554" y="236"/>
                    <a:pt x="553" y="237"/>
                  </a:cubicBezTo>
                  <a:cubicBezTo>
                    <a:pt x="553" y="238"/>
                    <a:pt x="552" y="239"/>
                    <a:pt x="552" y="240"/>
                  </a:cubicBezTo>
                  <a:cubicBezTo>
                    <a:pt x="551" y="240"/>
                    <a:pt x="551" y="242"/>
                    <a:pt x="550" y="242"/>
                  </a:cubicBezTo>
                  <a:cubicBezTo>
                    <a:pt x="549" y="242"/>
                    <a:pt x="548" y="240"/>
                    <a:pt x="548" y="239"/>
                  </a:cubicBezTo>
                  <a:cubicBezTo>
                    <a:pt x="547" y="238"/>
                    <a:pt x="547" y="234"/>
                    <a:pt x="546" y="233"/>
                  </a:cubicBezTo>
                  <a:cubicBezTo>
                    <a:pt x="546" y="232"/>
                    <a:pt x="545" y="229"/>
                    <a:pt x="545" y="228"/>
                  </a:cubicBezTo>
                  <a:cubicBezTo>
                    <a:pt x="544" y="228"/>
                    <a:pt x="543" y="227"/>
                    <a:pt x="542" y="227"/>
                  </a:cubicBezTo>
                  <a:cubicBezTo>
                    <a:pt x="541" y="227"/>
                    <a:pt x="539" y="228"/>
                    <a:pt x="539" y="228"/>
                  </a:cubicBezTo>
                  <a:cubicBezTo>
                    <a:pt x="538" y="229"/>
                    <a:pt x="538" y="231"/>
                    <a:pt x="538" y="232"/>
                  </a:cubicBezTo>
                  <a:cubicBezTo>
                    <a:pt x="538" y="234"/>
                    <a:pt x="540" y="237"/>
                    <a:pt x="540" y="239"/>
                  </a:cubicBezTo>
                  <a:cubicBezTo>
                    <a:pt x="540" y="240"/>
                    <a:pt x="541" y="242"/>
                    <a:pt x="541" y="243"/>
                  </a:cubicBezTo>
                  <a:cubicBezTo>
                    <a:pt x="542" y="244"/>
                    <a:pt x="542" y="245"/>
                    <a:pt x="542" y="246"/>
                  </a:cubicBezTo>
                  <a:cubicBezTo>
                    <a:pt x="541" y="246"/>
                    <a:pt x="541" y="248"/>
                    <a:pt x="540" y="249"/>
                  </a:cubicBezTo>
                  <a:cubicBezTo>
                    <a:pt x="539" y="249"/>
                    <a:pt x="538" y="249"/>
                    <a:pt x="537" y="250"/>
                  </a:cubicBezTo>
                  <a:cubicBezTo>
                    <a:pt x="535" y="250"/>
                    <a:pt x="531" y="252"/>
                    <a:pt x="529" y="252"/>
                  </a:cubicBezTo>
                  <a:cubicBezTo>
                    <a:pt x="527" y="253"/>
                    <a:pt x="524" y="255"/>
                    <a:pt x="522" y="256"/>
                  </a:cubicBezTo>
                  <a:cubicBezTo>
                    <a:pt x="520" y="256"/>
                    <a:pt x="517" y="258"/>
                    <a:pt x="515" y="259"/>
                  </a:cubicBezTo>
                  <a:cubicBezTo>
                    <a:pt x="514" y="259"/>
                    <a:pt x="513" y="260"/>
                    <a:pt x="513" y="260"/>
                  </a:cubicBezTo>
                  <a:cubicBezTo>
                    <a:pt x="513" y="260"/>
                    <a:pt x="512" y="260"/>
                    <a:pt x="512" y="26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75" cap="rnd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uk-UA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FBC839F0-EE9D-417A-0808-4FE430D315C5}"/>
              </a:ext>
            </a:extLst>
          </p:cNvPr>
          <p:cNvSpPr txBox="1"/>
          <p:nvPr/>
        </p:nvSpPr>
        <p:spPr>
          <a:xfrm>
            <a:off x="762753" y="890730"/>
            <a:ext cx="5157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UA" dirty="0"/>
              <a:t>Карта областей із потенціалом зростання попиту в майбутньому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D1C7FD6-B590-E375-5190-D2F3E96D6758}"/>
              </a:ext>
            </a:extLst>
          </p:cNvPr>
          <p:cNvSpPr txBox="1"/>
          <p:nvPr/>
        </p:nvSpPr>
        <p:spPr>
          <a:xfrm>
            <a:off x="6195133" y="1279730"/>
            <a:ext cx="5788004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1400" dirty="0"/>
              <a:t>На карті проілюстровано регіони де потенційно може зрости попит на складські приміщення. Оцінка було зроблена з оцінкою через:</a:t>
            </a:r>
          </a:p>
          <a:p>
            <a:pPr lvl="1"/>
            <a:r>
              <a:rPr lang="ru-UA" sz="1400" dirty="0"/>
              <a:t>  -логістичну привабливість регіону</a:t>
            </a:r>
          </a:p>
          <a:p>
            <a:pPr lvl="1"/>
            <a:r>
              <a:rPr lang="ru-UA" sz="1400" dirty="0"/>
              <a:t>  -заявлені нові пункти пропуску та будівництво міжнародних доріг</a:t>
            </a:r>
          </a:p>
          <a:p>
            <a:pPr lvl="1"/>
            <a:r>
              <a:rPr lang="ru-UA" sz="1400" dirty="0"/>
              <a:t>  -анонсовані проекти будівництва заводів</a:t>
            </a:r>
          </a:p>
          <a:p>
            <a:pPr lvl="1"/>
            <a:r>
              <a:rPr lang="ru-UA" sz="1400" dirty="0"/>
              <a:t>  -суміжність с країнами ЄС</a:t>
            </a:r>
          </a:p>
          <a:p>
            <a:pPr lvl="1"/>
            <a:r>
              <a:rPr lang="ru-UA" sz="1400" dirty="0"/>
              <a:t>  -вихід до моря/Дунаю</a:t>
            </a:r>
          </a:p>
          <a:p>
            <a:pPr lvl="1"/>
            <a:r>
              <a:rPr lang="ru-UA" sz="1400" dirty="0"/>
              <a:t>  -кількість релокованого бізнесу та населення</a:t>
            </a:r>
          </a:p>
          <a:p>
            <a:pPr lvl="1"/>
            <a:r>
              <a:rPr lang="ru-UA" sz="1400" dirty="0"/>
              <a:t>  -логістична привабливість регіону при завершенні війни та початку відбудови Сходу</a:t>
            </a:r>
          </a:p>
          <a:p>
            <a:endParaRPr lang="ru-UA" sz="1400" dirty="0"/>
          </a:p>
          <a:p>
            <a:r>
              <a:rPr lang="ru-UA" sz="1400" dirty="0"/>
              <a:t>Більше всього сьогодні є необхідність в складських комплексах А, та В категорії. Вони активно орендуються в Київській, Львівській, Одеській та Дніпропетровській областях. Цей фокус в основному повʼязаний із логістичною складовою та бізнес активністю. Проте попит в перспективі може бути трохи зміщенний з цих регіонів до Житомирської, Ужгородської, Луцької  Чернівецької та Івано-</a:t>
            </a:r>
            <a:r>
              <a:rPr lang="uk-UA" sz="1400" dirty="0"/>
              <a:t>Ф</a:t>
            </a:r>
            <a:r>
              <a:rPr lang="ru-UA" sz="1400" dirty="0"/>
              <a:t>ранківської областей. Це повʼязано з запланованим відкриттям нових пропускних пунктів з Польщею Угорщиною та Румунією. </a:t>
            </a: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7C102572-52AA-5304-8544-4A9862AFD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827" y="3707372"/>
            <a:ext cx="1914646" cy="1092944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5A423CC6-6C79-C5D8-BDD8-1881745EF4C4}"/>
              </a:ext>
            </a:extLst>
          </p:cNvPr>
          <p:cNvSpPr txBox="1"/>
          <p:nvPr/>
        </p:nvSpPr>
        <p:spPr>
          <a:xfrm>
            <a:off x="208863" y="5028441"/>
            <a:ext cx="17540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/>
              <a:t>Джерело: оцінка </a:t>
            </a:r>
            <a:r>
              <a:rPr lang="en-US" sz="1000" dirty="0"/>
              <a:t>NAI Ukraine</a:t>
            </a:r>
            <a:endParaRPr lang="ru-UA" sz="1000" dirty="0"/>
          </a:p>
        </p:txBody>
      </p:sp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5C37271A-BED3-6CC0-19F7-234A5B9EC65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38011" b="35350"/>
          <a:stretch/>
        </p:blipFill>
        <p:spPr>
          <a:xfrm>
            <a:off x="9362886" y="6049797"/>
            <a:ext cx="2864438" cy="7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93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0F42C55-BF8F-56D2-506E-BF3E38E8628F}"/>
              </a:ext>
            </a:extLst>
          </p:cNvPr>
          <p:cNvSpPr/>
          <p:nvPr/>
        </p:nvSpPr>
        <p:spPr>
          <a:xfrm>
            <a:off x="356562" y="83941"/>
            <a:ext cx="9866773" cy="7557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UA" sz="2800" b="1" dirty="0"/>
              <a:t>Висновки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7E4AAE-2E97-9F5F-4129-042226EE9D17}"/>
              </a:ext>
            </a:extLst>
          </p:cNvPr>
          <p:cNvSpPr txBox="1"/>
          <p:nvPr/>
        </p:nvSpPr>
        <p:spPr>
          <a:xfrm>
            <a:off x="356562" y="1544320"/>
            <a:ext cx="1023112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UA" dirty="0"/>
              <a:t>В Україні високий попит на логістичну, складську та індустріальну нерухомість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UA" dirty="0"/>
              <a:t>Інвестиційний потенціал в Україні набагато більший ніж в Польщі. Ринок України знаходиться приблизно на тому ж рівні ровзитку як ринок Польша в 2012 році.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UA" dirty="0"/>
              <a:t>Ринок логістики швидко адаптувався до воєнного часу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UA" dirty="0"/>
              <a:t>В Україні невистачає якісних площ класу А та В спекулятивного характеру.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UA" dirty="0"/>
              <a:t>Активний розвиток індустріальних парків може бути додатковим поштовхом для розвитку складської нерухомості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UA" dirty="0"/>
              <a:t>Анонсовані нові міжнародні коридори та запуск нових виробничих потужностей створять підстави для стимулювання будівництва складських комплексів в різних областях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UA" dirty="0"/>
              <a:t>Основним стримуючим фактором </a:t>
            </a:r>
            <a:r>
              <a:rPr lang="ru-UA"/>
              <a:t>в інвестуванні </a:t>
            </a:r>
            <a:r>
              <a:rPr lang="ru-UA" dirty="0"/>
              <a:t>в складські комплекси є термін окупності від 8 років.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44BD581-3705-31B2-78D3-49DA499C46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38011" b="35350"/>
          <a:stretch/>
        </p:blipFill>
        <p:spPr>
          <a:xfrm>
            <a:off x="9362886" y="6049797"/>
            <a:ext cx="2864438" cy="7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1309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3998</TotalTime>
  <Words>1229</Words>
  <Application>Microsoft Macintosh PowerPoint</Application>
  <PresentationFormat>Широкоэкранный</PresentationFormat>
  <Paragraphs>113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Ключові значення за 2023</vt:lpstr>
      <vt:lpstr>Презентация PowerPoint</vt:lpstr>
      <vt:lpstr>Презентация PowerPoint</vt:lpstr>
      <vt:lpstr>Порівняння України з Польшею з точки зору інвестиційного потенціалу</vt:lpstr>
      <vt:lpstr>Презентация PowerPoint</vt:lpstr>
      <vt:lpstr>Попит</vt:lpstr>
      <vt:lpstr>Перспективні області із зростанням попиту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Бондаренко</dc:creator>
  <cp:lastModifiedBy>Евгений Бондаренко</cp:lastModifiedBy>
  <cp:revision>7</cp:revision>
  <dcterms:created xsi:type="dcterms:W3CDTF">2024-03-15T14:37:45Z</dcterms:created>
  <dcterms:modified xsi:type="dcterms:W3CDTF">2024-06-05T11:48:23Z</dcterms:modified>
</cp:coreProperties>
</file>